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8" r:id="rId4"/>
    <p:sldMasterId id="2147483819" r:id="rId5"/>
    <p:sldMasterId id="2147483820" r:id="rId6"/>
    <p:sldMasterId id="2147483821" r:id="rId7"/>
    <p:sldMasterId id="2147483822" r:id="rId8"/>
    <p:sldMasterId id="2147483823"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Lst>
  <p:sldSz cy="5143500" cx="9144000"/>
  <p:notesSz cx="6858000" cy="9144000"/>
  <p:embeddedFontLst>
    <p:embeddedFont>
      <p:font typeface="Barlow ExtraLight"/>
      <p:regular r:id="rId36"/>
      <p:bold r:id="rId37"/>
      <p:italic r:id="rId38"/>
      <p:boldItalic r:id="rId39"/>
    </p:embeddedFont>
    <p:embeddedFont>
      <p:font typeface="Hepta Slab Medium"/>
      <p:regular r:id="rId40"/>
      <p:bold r:id="rId41"/>
    </p:embeddedFont>
    <p:embeddedFont>
      <p:font typeface="Anaheim"/>
      <p:regular r:id="rId42"/>
      <p:bold r:id="rId43"/>
    </p:embeddedFont>
    <p:embeddedFont>
      <p:font typeface="Barlow"/>
      <p:regular r:id="rId44"/>
      <p:bold r:id="rId45"/>
      <p:italic r:id="rId46"/>
      <p:boldItalic r:id="rId47"/>
    </p:embeddedFont>
    <p:embeddedFont>
      <p:font typeface="Montserrat SemiBold"/>
      <p:regular r:id="rId48"/>
      <p:bold r:id="rId49"/>
      <p:italic r:id="rId50"/>
      <p:boldItalic r:id="rId51"/>
    </p:embeddedFont>
    <p:embeddedFont>
      <p:font typeface="Hepta Slab Light"/>
      <p:regular r:id="rId52"/>
      <p:bold r:id="rId53"/>
    </p:embeddedFont>
    <p:embeddedFont>
      <p:font typeface="Hepta Slab"/>
      <p:regular r:id="rId54"/>
      <p:bold r:id="rId55"/>
    </p:embeddedFont>
    <p:embeddedFont>
      <p:font typeface="Montserrat"/>
      <p:regular r:id="rId56"/>
      <p:bold r:id="rId57"/>
      <p:italic r:id="rId58"/>
      <p:boldItalic r:id="rId59"/>
    </p:embeddedFont>
    <p:embeddedFont>
      <p:font typeface="Bebas Neue"/>
      <p:regular r:id="rId60"/>
    </p:embeddedFont>
    <p:embeddedFont>
      <p:font typeface="Montserrat Medium"/>
      <p:regular r:id="rId61"/>
      <p:bold r:id="rId62"/>
      <p:italic r:id="rId63"/>
      <p:boldItalic r:id="rId64"/>
    </p:embeddedFont>
    <p:embeddedFont>
      <p:font typeface="Barlow Medium"/>
      <p:regular r:id="rId65"/>
      <p:bold r:id="rId66"/>
      <p:italic r:id="rId67"/>
      <p:boldItalic r:id="rId68"/>
    </p:embeddedFont>
    <p:embeddedFont>
      <p:font typeface="PT Sans"/>
      <p:regular r:id="rId69"/>
      <p:bold r:id="rId70"/>
      <p:italic r:id="rId71"/>
      <p:boldItalic r:id="rId72"/>
    </p:embeddedFont>
    <p:embeddedFont>
      <p:font typeface="Barlow Light"/>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ptaSlabMedium-regular.fntdata"/><Relationship Id="rId42" Type="http://schemas.openxmlformats.org/officeDocument/2006/relationships/font" Target="fonts/Anaheim-regular.fntdata"/><Relationship Id="rId41" Type="http://schemas.openxmlformats.org/officeDocument/2006/relationships/font" Target="fonts/HeptaSlabMedium-bold.fntdata"/><Relationship Id="rId44" Type="http://schemas.openxmlformats.org/officeDocument/2006/relationships/font" Target="fonts/Barlow-regular.fntdata"/><Relationship Id="rId43" Type="http://schemas.openxmlformats.org/officeDocument/2006/relationships/font" Target="fonts/Anaheim-bold.fntdata"/><Relationship Id="rId46" Type="http://schemas.openxmlformats.org/officeDocument/2006/relationships/font" Target="fonts/Barlow-italic.fntdata"/><Relationship Id="rId45" Type="http://schemas.openxmlformats.org/officeDocument/2006/relationships/font" Target="fonts/Barlow-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MontserratSemiBold-regular.fntdata"/><Relationship Id="rId47" Type="http://schemas.openxmlformats.org/officeDocument/2006/relationships/font" Target="fonts/Barlow-boldItalic.fntdata"/><Relationship Id="rId49" Type="http://schemas.openxmlformats.org/officeDocument/2006/relationships/font" Target="fonts/MontserratSemi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BarlowLight-regular.fntdata"/><Relationship Id="rId72" Type="http://schemas.openxmlformats.org/officeDocument/2006/relationships/font" Target="fonts/PTSans-boldItalic.fntdata"/><Relationship Id="rId31" Type="http://schemas.openxmlformats.org/officeDocument/2006/relationships/slide" Target="slides/slide21.xml"/><Relationship Id="rId75" Type="http://schemas.openxmlformats.org/officeDocument/2006/relationships/font" Target="fonts/BarlowLight-italic.fntdata"/><Relationship Id="rId30" Type="http://schemas.openxmlformats.org/officeDocument/2006/relationships/slide" Target="slides/slide20.xml"/><Relationship Id="rId74" Type="http://schemas.openxmlformats.org/officeDocument/2006/relationships/font" Target="fonts/BarlowLight-bold.fntdata"/><Relationship Id="rId33" Type="http://schemas.openxmlformats.org/officeDocument/2006/relationships/slide" Target="slides/slide23.xml"/><Relationship Id="rId32" Type="http://schemas.openxmlformats.org/officeDocument/2006/relationships/slide" Target="slides/slide22.xml"/><Relationship Id="rId76" Type="http://schemas.openxmlformats.org/officeDocument/2006/relationships/font" Target="fonts/BarlowLight-boldItalic.fntdata"/><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PTSans-italic.fntdata"/><Relationship Id="rId70" Type="http://schemas.openxmlformats.org/officeDocument/2006/relationships/font" Target="fonts/PTSans-bold.fntdata"/><Relationship Id="rId37" Type="http://schemas.openxmlformats.org/officeDocument/2006/relationships/font" Target="fonts/BarlowExtraLight-bold.fntdata"/><Relationship Id="rId36" Type="http://schemas.openxmlformats.org/officeDocument/2006/relationships/font" Target="fonts/BarlowExtraLight-regular.fntdata"/><Relationship Id="rId39" Type="http://schemas.openxmlformats.org/officeDocument/2006/relationships/font" Target="fonts/BarlowExtraLight-boldItalic.fntdata"/><Relationship Id="rId38" Type="http://schemas.openxmlformats.org/officeDocument/2006/relationships/font" Target="fonts/BarlowExtraLight-italic.fntdata"/><Relationship Id="rId62" Type="http://schemas.openxmlformats.org/officeDocument/2006/relationships/font" Target="fonts/MontserratMedium-bold.fntdata"/><Relationship Id="rId61" Type="http://schemas.openxmlformats.org/officeDocument/2006/relationships/font" Target="fonts/MontserratMedium-regular.fntdata"/><Relationship Id="rId20" Type="http://schemas.openxmlformats.org/officeDocument/2006/relationships/slide" Target="slides/slide10.xml"/><Relationship Id="rId64" Type="http://schemas.openxmlformats.org/officeDocument/2006/relationships/font" Target="fonts/MontserratMedium-boldItalic.fntdata"/><Relationship Id="rId63" Type="http://schemas.openxmlformats.org/officeDocument/2006/relationships/font" Target="fonts/MontserratMedium-italic.fntdata"/><Relationship Id="rId22" Type="http://schemas.openxmlformats.org/officeDocument/2006/relationships/slide" Target="slides/slide12.xml"/><Relationship Id="rId66" Type="http://schemas.openxmlformats.org/officeDocument/2006/relationships/font" Target="fonts/BarlowMedium-bold.fntdata"/><Relationship Id="rId21" Type="http://schemas.openxmlformats.org/officeDocument/2006/relationships/slide" Target="slides/slide11.xml"/><Relationship Id="rId65" Type="http://schemas.openxmlformats.org/officeDocument/2006/relationships/font" Target="fonts/BarlowMedium-regular.fntdata"/><Relationship Id="rId24" Type="http://schemas.openxmlformats.org/officeDocument/2006/relationships/slide" Target="slides/slide14.xml"/><Relationship Id="rId68" Type="http://schemas.openxmlformats.org/officeDocument/2006/relationships/font" Target="fonts/BarlowMedium-boldItalic.fntdata"/><Relationship Id="rId23" Type="http://schemas.openxmlformats.org/officeDocument/2006/relationships/slide" Target="slides/slide13.xml"/><Relationship Id="rId67" Type="http://schemas.openxmlformats.org/officeDocument/2006/relationships/font" Target="fonts/BarlowMedium-italic.fntdata"/><Relationship Id="rId60" Type="http://schemas.openxmlformats.org/officeDocument/2006/relationships/font" Target="fonts/BebasNeue-regular.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PTSans-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HeptaSlabLight-bold.fntdata"/><Relationship Id="rId52" Type="http://schemas.openxmlformats.org/officeDocument/2006/relationships/font" Target="fonts/HeptaSlabLight-regular.fntdata"/><Relationship Id="rId11" Type="http://schemas.openxmlformats.org/officeDocument/2006/relationships/slide" Target="slides/slide1.xml"/><Relationship Id="rId55" Type="http://schemas.openxmlformats.org/officeDocument/2006/relationships/font" Target="fonts/HeptaSlab-bold.fntdata"/><Relationship Id="rId10" Type="http://schemas.openxmlformats.org/officeDocument/2006/relationships/notesMaster" Target="notesMasters/notesMaster1.xml"/><Relationship Id="rId54" Type="http://schemas.openxmlformats.org/officeDocument/2006/relationships/font" Target="fonts/HeptaSlab-regular.fntdata"/><Relationship Id="rId13" Type="http://schemas.openxmlformats.org/officeDocument/2006/relationships/slide" Target="slides/slide3.xml"/><Relationship Id="rId57" Type="http://schemas.openxmlformats.org/officeDocument/2006/relationships/font" Target="fonts/Montserrat-bold.fntdata"/><Relationship Id="rId12" Type="http://schemas.openxmlformats.org/officeDocument/2006/relationships/slide" Target="slides/slide2.xml"/><Relationship Id="rId56" Type="http://schemas.openxmlformats.org/officeDocument/2006/relationships/font" Target="fonts/Montserrat-regular.fntdata"/><Relationship Id="rId15" Type="http://schemas.openxmlformats.org/officeDocument/2006/relationships/slide" Target="slides/slide5.xml"/><Relationship Id="rId59" Type="http://schemas.openxmlformats.org/officeDocument/2006/relationships/font" Target="fonts/Montserrat-boldItalic.fntdata"/><Relationship Id="rId14" Type="http://schemas.openxmlformats.org/officeDocument/2006/relationships/slide" Target="slides/slide4.xml"/><Relationship Id="rId58" Type="http://schemas.openxmlformats.org/officeDocument/2006/relationships/font" Target="fonts/Montserrat-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417d90f542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417d90f542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34faa6f1d65_7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34faa6f1d65_7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4faa6f1d65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4faa6f1d65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51139839a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51139839a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51139839a8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51139839a8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4faa6f1d65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4faa6f1d65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42040de35d_3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42040de35d_3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strongSwan is a Linux tool used for establishing secure connections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42040de35d_3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42040de35d_3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Certificates are better than PSK (Pre-shared keys)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Kyber768 + X25519 key exchange protects information against a quantum attack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42040de35d_3_2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42040de35d_3_2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Faced an issue where the certificate verification started to fail as it was trying to get access from an expired certificate.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42040de35d_3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42040de35d_3_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Only accept messages from registers drones and the truck IP.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Encryption for messages shared key or certificates no eavesdropping.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Keep every part isolated so one drone doesn’t compromise whole system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WPA# authenticated,encrypted, and locked behind firewalls with 0 trust.</a:t>
            </a:r>
            <a:endParaRPr>
              <a:solidFill>
                <a:schemeClr val="dk1"/>
              </a:solidFill>
            </a:endParaRPr>
          </a:p>
          <a:p>
            <a:pPr indent="0" lvl="0" marL="0" rtl="0" algn="l">
              <a:spcBef>
                <a:spcPts val="0"/>
              </a:spcBef>
              <a:spcAft>
                <a:spcPts val="0"/>
              </a:spcAft>
              <a:buNone/>
            </a:pPr>
            <a:r>
              <a:rPr lang="en"/>
              <a:t>access control: drones can only perform specific authorized actions. If a drone tries to do something it’s not allowed to, it’s blocked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4faa6f1d6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4faa6f1d6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342040de35d_3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342040de35d_3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4faa6f1d6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4faa6f1d6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4faa6f1d65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4faa6f1d65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4faa6f1d65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34faa6f1d65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34faa6f1d65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34faa6f1d65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42040de35d_3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42040de35d_3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42040de35d_3_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42040de35d_3_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42040de35d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42040de35d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42040de35d_3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42040de35d_3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42040de35d_3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42040de35d_3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51139839a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351139839a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42040de35d_3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42040de35d_3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4faa6f1d65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4faa6f1d65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34faa6f1d65_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34faa6f1d65_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567" name="Shape 567"/>
        <p:cNvGrpSpPr/>
        <p:nvPr/>
      </p:nvGrpSpPr>
      <p:grpSpPr>
        <a:xfrm>
          <a:off x="0" y="0"/>
          <a:ext cx="0" cy="0"/>
          <a:chOff x="0" y="0"/>
          <a:chExt cx="0" cy="0"/>
        </a:xfrm>
      </p:grpSpPr>
      <p:sp>
        <p:nvSpPr>
          <p:cNvPr id="568" name="Google Shape;568;p104"/>
          <p:cNvSpPr txBox="1"/>
          <p:nvPr>
            <p:ph type="title"/>
          </p:nvPr>
        </p:nvSpPr>
        <p:spPr>
          <a:xfrm>
            <a:off x="720000" y="539500"/>
            <a:ext cx="6033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69" name="Google Shape;569;p104"/>
          <p:cNvSpPr txBox="1"/>
          <p:nvPr>
            <p:ph idx="1" type="subTitle"/>
          </p:nvPr>
        </p:nvSpPr>
        <p:spPr>
          <a:xfrm>
            <a:off x="1070926" y="1653260"/>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0" name="Google Shape;570;p104"/>
          <p:cNvSpPr txBox="1"/>
          <p:nvPr>
            <p:ph idx="2" type="subTitle"/>
          </p:nvPr>
        </p:nvSpPr>
        <p:spPr>
          <a:xfrm>
            <a:off x="1070926" y="2487577"/>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1" name="Google Shape;571;p104"/>
          <p:cNvSpPr txBox="1"/>
          <p:nvPr>
            <p:ph idx="3" type="subTitle"/>
          </p:nvPr>
        </p:nvSpPr>
        <p:spPr>
          <a:xfrm>
            <a:off x="1070926" y="3321893"/>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2" name="Google Shape;572;p104"/>
          <p:cNvSpPr txBox="1"/>
          <p:nvPr>
            <p:ph idx="4" type="subTitle"/>
          </p:nvPr>
        </p:nvSpPr>
        <p:spPr>
          <a:xfrm>
            <a:off x="1070926" y="4156210"/>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3" name="Google Shape;573;p104"/>
          <p:cNvSpPr txBox="1"/>
          <p:nvPr>
            <p:ph hasCustomPrompt="1" idx="5" type="title"/>
          </p:nvPr>
        </p:nvSpPr>
        <p:spPr>
          <a:xfrm>
            <a:off x="1070925" y="1382625"/>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4" name="Google Shape;574;p104"/>
          <p:cNvSpPr txBox="1"/>
          <p:nvPr>
            <p:ph hasCustomPrompt="1" idx="6" type="title"/>
          </p:nvPr>
        </p:nvSpPr>
        <p:spPr>
          <a:xfrm>
            <a:off x="1070925" y="3047111"/>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5" name="Google Shape;575;p104"/>
          <p:cNvSpPr txBox="1"/>
          <p:nvPr>
            <p:ph hasCustomPrompt="1" idx="7" type="title"/>
          </p:nvPr>
        </p:nvSpPr>
        <p:spPr>
          <a:xfrm>
            <a:off x="1070925" y="2214866"/>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6" name="Google Shape;576;p104"/>
          <p:cNvSpPr txBox="1"/>
          <p:nvPr>
            <p:ph hasCustomPrompt="1" idx="8" type="title"/>
          </p:nvPr>
        </p:nvSpPr>
        <p:spPr>
          <a:xfrm>
            <a:off x="1070925" y="3879351"/>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7" name="Google Shape;577;p104"/>
          <p:cNvSpPr txBox="1"/>
          <p:nvPr>
            <p:ph idx="9" type="subTitle"/>
          </p:nvPr>
        </p:nvSpPr>
        <p:spPr>
          <a:xfrm>
            <a:off x="1675725" y="1382621"/>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578" name="Google Shape;578;p104"/>
          <p:cNvSpPr txBox="1"/>
          <p:nvPr>
            <p:ph idx="13" type="subTitle"/>
          </p:nvPr>
        </p:nvSpPr>
        <p:spPr>
          <a:xfrm>
            <a:off x="1675725" y="2214867"/>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579" name="Google Shape;579;p104"/>
          <p:cNvSpPr txBox="1"/>
          <p:nvPr>
            <p:ph idx="14" type="subTitle"/>
          </p:nvPr>
        </p:nvSpPr>
        <p:spPr>
          <a:xfrm>
            <a:off x="1675725" y="3047108"/>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580" name="Google Shape;580;p104"/>
          <p:cNvSpPr txBox="1"/>
          <p:nvPr>
            <p:ph idx="15" type="subTitle"/>
          </p:nvPr>
        </p:nvSpPr>
        <p:spPr>
          <a:xfrm>
            <a:off x="1675725" y="3879355"/>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581" name="Shape 581"/>
        <p:cNvGrpSpPr/>
        <p:nvPr/>
      </p:nvGrpSpPr>
      <p:grpSpPr>
        <a:xfrm>
          <a:off x="0" y="0"/>
          <a:ext cx="0" cy="0"/>
          <a:chOff x="0" y="0"/>
          <a:chExt cx="0" cy="0"/>
        </a:xfrm>
      </p:grpSpPr>
      <p:sp>
        <p:nvSpPr>
          <p:cNvPr id="582" name="Google Shape;582;p105"/>
          <p:cNvSpPr txBox="1"/>
          <p:nvPr>
            <p:ph type="title"/>
          </p:nvPr>
        </p:nvSpPr>
        <p:spPr>
          <a:xfrm>
            <a:off x="831777" y="4067525"/>
            <a:ext cx="3653700" cy="5319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583" name="Google Shape;583;p105"/>
          <p:cNvSpPr txBox="1"/>
          <p:nvPr>
            <p:ph idx="1" type="subTitle"/>
          </p:nvPr>
        </p:nvSpPr>
        <p:spPr>
          <a:xfrm>
            <a:off x="713225" y="2203625"/>
            <a:ext cx="7717500" cy="16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584" name="Shape 584"/>
        <p:cNvGrpSpPr/>
        <p:nvPr/>
      </p:nvGrpSpPr>
      <p:grpSpPr>
        <a:xfrm>
          <a:off x="0" y="0"/>
          <a:ext cx="0" cy="0"/>
          <a:chOff x="0" y="0"/>
          <a:chExt cx="0" cy="0"/>
        </a:xfrm>
      </p:grpSpPr>
      <p:sp>
        <p:nvSpPr>
          <p:cNvPr id="585" name="Google Shape;585;p106"/>
          <p:cNvSpPr txBox="1"/>
          <p:nvPr>
            <p:ph type="title"/>
          </p:nvPr>
        </p:nvSpPr>
        <p:spPr>
          <a:xfrm>
            <a:off x="3879175" y="506316"/>
            <a:ext cx="4551600" cy="749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86" name="Google Shape;586;p106"/>
          <p:cNvSpPr txBox="1"/>
          <p:nvPr>
            <p:ph idx="1" type="subTitle"/>
          </p:nvPr>
        </p:nvSpPr>
        <p:spPr>
          <a:xfrm>
            <a:off x="3879175" y="1174791"/>
            <a:ext cx="45516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7" name="Google Shape;587;p106"/>
          <p:cNvSpPr/>
          <p:nvPr>
            <p:ph idx="2" type="pic"/>
          </p:nvPr>
        </p:nvSpPr>
        <p:spPr>
          <a:xfrm flipH="1">
            <a:off x="751350" y="2116850"/>
            <a:ext cx="7641300" cy="2482500"/>
          </a:xfrm>
          <a:prstGeom prst="roundRect">
            <a:avLst>
              <a:gd fmla="val 0" name="adj"/>
            </a:avLst>
          </a:prstGeom>
          <a:noFill/>
          <a:ln>
            <a:noFill/>
          </a:ln>
          <a:effectLst>
            <a:outerShdw blurRad="57150" rotWithShape="0" algn="bl" dir="1980000" dist="57150">
              <a:schemeClr val="lt1">
                <a:alpha val="50000"/>
              </a:schemeClr>
            </a:outerShdw>
          </a:effectLst>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blipFill>
          <a:blip r:embed="rId2">
            <a:alphaModFix/>
          </a:blip>
          <a:stretch>
            <a:fillRect/>
          </a:stretch>
        </a:blipFill>
      </p:bgPr>
    </p:bg>
    <p:spTree>
      <p:nvGrpSpPr>
        <p:cNvPr id="588" name="Shape 588"/>
        <p:cNvGrpSpPr/>
        <p:nvPr/>
      </p:nvGrpSpPr>
      <p:grpSpPr>
        <a:xfrm>
          <a:off x="0" y="0"/>
          <a:ext cx="0" cy="0"/>
          <a:chOff x="0" y="0"/>
          <a:chExt cx="0" cy="0"/>
        </a:xfrm>
      </p:grpSpPr>
      <p:sp>
        <p:nvSpPr>
          <p:cNvPr id="589" name="Google Shape;589;p107"/>
          <p:cNvSpPr txBox="1"/>
          <p:nvPr>
            <p:ph type="title"/>
          </p:nvPr>
        </p:nvSpPr>
        <p:spPr>
          <a:xfrm>
            <a:off x="713225" y="539500"/>
            <a:ext cx="3030300" cy="1283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90" name="Google Shape;590;p107"/>
          <p:cNvSpPr txBox="1"/>
          <p:nvPr>
            <p:ph idx="1" type="subTitle"/>
          </p:nvPr>
        </p:nvSpPr>
        <p:spPr>
          <a:xfrm>
            <a:off x="713225" y="1817925"/>
            <a:ext cx="3030300" cy="1037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591" name="Shape 591"/>
        <p:cNvGrpSpPr/>
        <p:nvPr/>
      </p:nvGrpSpPr>
      <p:grpSpPr>
        <a:xfrm>
          <a:off x="0" y="0"/>
          <a:ext cx="0" cy="0"/>
          <a:chOff x="0" y="0"/>
          <a:chExt cx="0" cy="0"/>
        </a:xfrm>
      </p:grpSpPr>
      <p:sp>
        <p:nvSpPr>
          <p:cNvPr id="592" name="Google Shape;592;p108"/>
          <p:cNvSpPr txBox="1"/>
          <p:nvPr>
            <p:ph type="title"/>
          </p:nvPr>
        </p:nvSpPr>
        <p:spPr>
          <a:xfrm>
            <a:off x="713225" y="539500"/>
            <a:ext cx="7737600" cy="690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93" name="Google Shape;593;p108"/>
          <p:cNvSpPr txBox="1"/>
          <p:nvPr>
            <p:ph idx="1" type="subTitle"/>
          </p:nvPr>
        </p:nvSpPr>
        <p:spPr>
          <a:xfrm>
            <a:off x="713225" y="3581529"/>
            <a:ext cx="2777700" cy="101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4" name="Google Shape;594;p108"/>
          <p:cNvSpPr txBox="1"/>
          <p:nvPr>
            <p:ph idx="2" type="subTitle"/>
          </p:nvPr>
        </p:nvSpPr>
        <p:spPr>
          <a:xfrm>
            <a:off x="713225" y="1971553"/>
            <a:ext cx="2777700" cy="97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5" name="Google Shape;595;p108"/>
          <p:cNvSpPr txBox="1"/>
          <p:nvPr>
            <p:ph idx="3" type="subTitle"/>
          </p:nvPr>
        </p:nvSpPr>
        <p:spPr>
          <a:xfrm>
            <a:off x="713225" y="3146872"/>
            <a:ext cx="27777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96" name="Google Shape;596;p108"/>
          <p:cNvSpPr txBox="1"/>
          <p:nvPr>
            <p:ph idx="4" type="subTitle"/>
          </p:nvPr>
        </p:nvSpPr>
        <p:spPr>
          <a:xfrm>
            <a:off x="713225" y="1536900"/>
            <a:ext cx="27777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blipFill>
          <a:blip r:embed="rId2">
            <a:alphaModFix/>
          </a:blip>
          <a:stretch>
            <a:fillRect/>
          </a:stretch>
        </a:blipFill>
      </p:bgPr>
    </p:bg>
    <p:spTree>
      <p:nvGrpSpPr>
        <p:cNvPr id="597" name="Shape 597"/>
        <p:cNvGrpSpPr/>
        <p:nvPr/>
      </p:nvGrpSpPr>
      <p:grpSpPr>
        <a:xfrm>
          <a:off x="0" y="0"/>
          <a:ext cx="0" cy="0"/>
          <a:chOff x="0" y="0"/>
          <a:chExt cx="0" cy="0"/>
        </a:xfrm>
      </p:grpSpPr>
      <p:sp>
        <p:nvSpPr>
          <p:cNvPr id="598" name="Google Shape;598;p109"/>
          <p:cNvSpPr txBox="1"/>
          <p:nvPr>
            <p:ph type="title"/>
          </p:nvPr>
        </p:nvSpPr>
        <p:spPr>
          <a:xfrm>
            <a:off x="720000" y="539500"/>
            <a:ext cx="7710900" cy="59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99" name="Google Shape;599;p109"/>
          <p:cNvSpPr txBox="1"/>
          <p:nvPr>
            <p:ph idx="1" type="subTitle"/>
          </p:nvPr>
        </p:nvSpPr>
        <p:spPr>
          <a:xfrm>
            <a:off x="5307225" y="3610022"/>
            <a:ext cx="3123600" cy="98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0" name="Google Shape;600;p109"/>
          <p:cNvSpPr txBox="1"/>
          <p:nvPr>
            <p:ph idx="2" type="subTitle"/>
          </p:nvPr>
        </p:nvSpPr>
        <p:spPr>
          <a:xfrm>
            <a:off x="713225" y="2120920"/>
            <a:ext cx="3123600" cy="9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1" name="Google Shape;601;p109"/>
          <p:cNvSpPr txBox="1"/>
          <p:nvPr>
            <p:ph idx="3" type="subTitle"/>
          </p:nvPr>
        </p:nvSpPr>
        <p:spPr>
          <a:xfrm>
            <a:off x="5307225" y="3269700"/>
            <a:ext cx="3123600" cy="412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02" name="Google Shape;602;p109"/>
          <p:cNvSpPr txBox="1"/>
          <p:nvPr>
            <p:ph idx="4" type="subTitle"/>
          </p:nvPr>
        </p:nvSpPr>
        <p:spPr>
          <a:xfrm>
            <a:off x="713225" y="1780600"/>
            <a:ext cx="3123600" cy="41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603" name="Shape 603"/>
        <p:cNvGrpSpPr/>
        <p:nvPr/>
      </p:nvGrpSpPr>
      <p:grpSpPr>
        <a:xfrm>
          <a:off x="0" y="0"/>
          <a:ext cx="0" cy="0"/>
          <a:chOff x="0" y="0"/>
          <a:chExt cx="0" cy="0"/>
        </a:xfrm>
      </p:grpSpPr>
      <p:sp>
        <p:nvSpPr>
          <p:cNvPr id="604" name="Google Shape;604;p110"/>
          <p:cNvSpPr txBox="1"/>
          <p:nvPr>
            <p:ph type="title"/>
          </p:nvPr>
        </p:nvSpPr>
        <p:spPr>
          <a:xfrm>
            <a:off x="713163" y="539500"/>
            <a:ext cx="7710900" cy="775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605" name="Google Shape;605;p110"/>
          <p:cNvSpPr txBox="1"/>
          <p:nvPr>
            <p:ph idx="1" type="subTitle"/>
          </p:nvPr>
        </p:nvSpPr>
        <p:spPr>
          <a:xfrm>
            <a:off x="713163" y="1795403"/>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6" name="Google Shape;606;p110"/>
          <p:cNvSpPr txBox="1"/>
          <p:nvPr>
            <p:ph idx="2" type="subTitle"/>
          </p:nvPr>
        </p:nvSpPr>
        <p:spPr>
          <a:xfrm>
            <a:off x="5780338" y="3730030"/>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7" name="Google Shape;607;p110"/>
          <p:cNvSpPr txBox="1"/>
          <p:nvPr>
            <p:ph idx="3" type="subTitle"/>
          </p:nvPr>
        </p:nvSpPr>
        <p:spPr>
          <a:xfrm>
            <a:off x="3246750" y="2762716"/>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8" name="Google Shape;608;p110"/>
          <p:cNvSpPr txBox="1"/>
          <p:nvPr>
            <p:ph idx="4" type="subTitle"/>
          </p:nvPr>
        </p:nvSpPr>
        <p:spPr>
          <a:xfrm>
            <a:off x="713163" y="1439854"/>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09" name="Google Shape;609;p110"/>
          <p:cNvSpPr txBox="1"/>
          <p:nvPr>
            <p:ph idx="5" type="subTitle"/>
          </p:nvPr>
        </p:nvSpPr>
        <p:spPr>
          <a:xfrm>
            <a:off x="5780338" y="3374481"/>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10" name="Google Shape;610;p110"/>
          <p:cNvSpPr txBox="1"/>
          <p:nvPr>
            <p:ph idx="6" type="subTitle"/>
          </p:nvPr>
        </p:nvSpPr>
        <p:spPr>
          <a:xfrm>
            <a:off x="3246750" y="2407167"/>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bg>
      <p:bgPr>
        <a:blipFill>
          <a:blip r:embed="rId2">
            <a:alphaModFix/>
          </a:blip>
          <a:stretch>
            <a:fillRect/>
          </a:stretch>
        </a:blipFill>
      </p:bgPr>
    </p:bg>
    <p:spTree>
      <p:nvGrpSpPr>
        <p:cNvPr id="611" name="Shape 611"/>
        <p:cNvGrpSpPr/>
        <p:nvPr/>
      </p:nvGrpSpPr>
      <p:grpSpPr>
        <a:xfrm>
          <a:off x="0" y="0"/>
          <a:ext cx="0" cy="0"/>
          <a:chOff x="0" y="0"/>
          <a:chExt cx="0" cy="0"/>
        </a:xfrm>
      </p:grpSpPr>
      <p:sp>
        <p:nvSpPr>
          <p:cNvPr id="612" name="Google Shape;612;p111"/>
          <p:cNvSpPr txBox="1"/>
          <p:nvPr>
            <p:ph type="title"/>
          </p:nvPr>
        </p:nvSpPr>
        <p:spPr>
          <a:xfrm>
            <a:off x="710089" y="539500"/>
            <a:ext cx="7710900" cy="71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613" name="Google Shape;613;p111"/>
          <p:cNvSpPr txBox="1"/>
          <p:nvPr>
            <p:ph idx="1" type="subTitle"/>
          </p:nvPr>
        </p:nvSpPr>
        <p:spPr>
          <a:xfrm>
            <a:off x="710089" y="1734303"/>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4" name="Google Shape;614;p111"/>
          <p:cNvSpPr txBox="1"/>
          <p:nvPr>
            <p:ph idx="2" type="subTitle"/>
          </p:nvPr>
        </p:nvSpPr>
        <p:spPr>
          <a:xfrm>
            <a:off x="710089" y="4029954"/>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5" name="Google Shape;615;p111"/>
          <p:cNvSpPr txBox="1"/>
          <p:nvPr>
            <p:ph idx="3" type="subTitle"/>
          </p:nvPr>
        </p:nvSpPr>
        <p:spPr>
          <a:xfrm>
            <a:off x="710089" y="2882128"/>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6" name="Google Shape;616;p111"/>
          <p:cNvSpPr txBox="1"/>
          <p:nvPr>
            <p:ph idx="4" type="subTitle"/>
          </p:nvPr>
        </p:nvSpPr>
        <p:spPr>
          <a:xfrm>
            <a:off x="710089" y="1391329"/>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17" name="Google Shape;617;p111"/>
          <p:cNvSpPr txBox="1"/>
          <p:nvPr>
            <p:ph idx="5" type="subTitle"/>
          </p:nvPr>
        </p:nvSpPr>
        <p:spPr>
          <a:xfrm>
            <a:off x="710089" y="3686982"/>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18" name="Google Shape;618;p111"/>
          <p:cNvSpPr txBox="1"/>
          <p:nvPr>
            <p:ph idx="6" type="subTitle"/>
          </p:nvPr>
        </p:nvSpPr>
        <p:spPr>
          <a:xfrm>
            <a:off x="710089" y="2539155"/>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blipFill>
          <a:blip r:embed="rId2">
            <a:alphaModFix/>
          </a:blip>
          <a:stretch>
            <a:fillRect/>
          </a:stretch>
        </a:blipFill>
      </p:bgPr>
    </p:bg>
    <p:spTree>
      <p:nvGrpSpPr>
        <p:cNvPr id="619" name="Shape 619"/>
        <p:cNvGrpSpPr/>
        <p:nvPr/>
      </p:nvGrpSpPr>
      <p:grpSpPr>
        <a:xfrm>
          <a:off x="0" y="0"/>
          <a:ext cx="0" cy="0"/>
          <a:chOff x="0" y="0"/>
          <a:chExt cx="0" cy="0"/>
        </a:xfrm>
      </p:grpSpPr>
      <p:sp>
        <p:nvSpPr>
          <p:cNvPr id="620" name="Google Shape;620;p112"/>
          <p:cNvSpPr txBox="1"/>
          <p:nvPr>
            <p:ph type="title"/>
          </p:nvPr>
        </p:nvSpPr>
        <p:spPr>
          <a:xfrm>
            <a:off x="713225" y="539500"/>
            <a:ext cx="49875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621" name="Google Shape;621;p112"/>
          <p:cNvSpPr txBox="1"/>
          <p:nvPr>
            <p:ph idx="1" type="subTitle"/>
          </p:nvPr>
        </p:nvSpPr>
        <p:spPr>
          <a:xfrm>
            <a:off x="713225" y="196689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2" name="Google Shape;622;p112"/>
          <p:cNvSpPr txBox="1"/>
          <p:nvPr>
            <p:ph idx="2" type="subTitle"/>
          </p:nvPr>
        </p:nvSpPr>
        <p:spPr>
          <a:xfrm>
            <a:off x="713225" y="357792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3" name="Google Shape;623;p112"/>
          <p:cNvSpPr txBox="1"/>
          <p:nvPr>
            <p:ph idx="3" type="subTitle"/>
          </p:nvPr>
        </p:nvSpPr>
        <p:spPr>
          <a:xfrm>
            <a:off x="3196478" y="1966893"/>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4" name="Google Shape;624;p112"/>
          <p:cNvSpPr txBox="1"/>
          <p:nvPr>
            <p:ph idx="4" type="subTitle"/>
          </p:nvPr>
        </p:nvSpPr>
        <p:spPr>
          <a:xfrm>
            <a:off x="3196478" y="357792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5" name="Google Shape;625;p112"/>
          <p:cNvSpPr txBox="1"/>
          <p:nvPr>
            <p:ph idx="5" type="subTitle"/>
          </p:nvPr>
        </p:nvSpPr>
        <p:spPr>
          <a:xfrm>
            <a:off x="713225" y="1672886"/>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26" name="Google Shape;626;p112"/>
          <p:cNvSpPr txBox="1"/>
          <p:nvPr>
            <p:ph idx="6" type="subTitle"/>
          </p:nvPr>
        </p:nvSpPr>
        <p:spPr>
          <a:xfrm>
            <a:off x="713225" y="3283915"/>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27" name="Google Shape;627;p112"/>
          <p:cNvSpPr txBox="1"/>
          <p:nvPr>
            <p:ph idx="7" type="subTitle"/>
          </p:nvPr>
        </p:nvSpPr>
        <p:spPr>
          <a:xfrm>
            <a:off x="3196478" y="1672887"/>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28" name="Google Shape;628;p112"/>
          <p:cNvSpPr txBox="1"/>
          <p:nvPr>
            <p:ph idx="8" type="subTitle"/>
          </p:nvPr>
        </p:nvSpPr>
        <p:spPr>
          <a:xfrm>
            <a:off x="3196480" y="3283916"/>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blipFill>
          <a:blip r:embed="rId2">
            <a:alphaModFix/>
          </a:blip>
          <a:stretch>
            <a:fillRect/>
          </a:stretch>
        </a:blipFill>
      </p:bgPr>
    </p:bg>
    <p:spTree>
      <p:nvGrpSpPr>
        <p:cNvPr id="629" name="Shape 629"/>
        <p:cNvGrpSpPr/>
        <p:nvPr/>
      </p:nvGrpSpPr>
      <p:grpSpPr>
        <a:xfrm>
          <a:off x="0" y="0"/>
          <a:ext cx="0" cy="0"/>
          <a:chOff x="0" y="0"/>
          <a:chExt cx="0" cy="0"/>
        </a:xfrm>
      </p:grpSpPr>
      <p:sp>
        <p:nvSpPr>
          <p:cNvPr id="630" name="Google Shape;630;p113"/>
          <p:cNvSpPr txBox="1"/>
          <p:nvPr>
            <p:ph type="title"/>
          </p:nvPr>
        </p:nvSpPr>
        <p:spPr>
          <a:xfrm>
            <a:off x="719950" y="539500"/>
            <a:ext cx="5133300" cy="678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631" name="Google Shape;631;p113"/>
          <p:cNvSpPr txBox="1"/>
          <p:nvPr>
            <p:ph idx="1" type="subTitle"/>
          </p:nvPr>
        </p:nvSpPr>
        <p:spPr>
          <a:xfrm>
            <a:off x="721559" y="177457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2" name="Google Shape;632;p113"/>
          <p:cNvSpPr txBox="1"/>
          <p:nvPr>
            <p:ph idx="2" type="subTitle"/>
          </p:nvPr>
        </p:nvSpPr>
        <p:spPr>
          <a:xfrm>
            <a:off x="6400441" y="2682918"/>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3" name="Google Shape;633;p113"/>
          <p:cNvSpPr txBox="1"/>
          <p:nvPr>
            <p:ph idx="3" type="subTitle"/>
          </p:nvPr>
        </p:nvSpPr>
        <p:spPr>
          <a:xfrm>
            <a:off x="721559" y="31661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4" name="Google Shape;634;p113"/>
          <p:cNvSpPr txBox="1"/>
          <p:nvPr>
            <p:ph idx="4" type="subTitle"/>
          </p:nvPr>
        </p:nvSpPr>
        <p:spPr>
          <a:xfrm>
            <a:off x="6400433" y="40805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5" name="Google Shape;635;p113"/>
          <p:cNvSpPr txBox="1"/>
          <p:nvPr>
            <p:ph idx="5" type="subTitle"/>
          </p:nvPr>
        </p:nvSpPr>
        <p:spPr>
          <a:xfrm>
            <a:off x="3561000" y="223177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6" name="Google Shape;636;p113"/>
          <p:cNvSpPr txBox="1"/>
          <p:nvPr>
            <p:ph idx="6" type="subTitle"/>
          </p:nvPr>
        </p:nvSpPr>
        <p:spPr>
          <a:xfrm>
            <a:off x="3561000" y="36233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7" name="Google Shape;637;p113"/>
          <p:cNvSpPr txBox="1"/>
          <p:nvPr>
            <p:ph idx="7" type="subTitle"/>
          </p:nvPr>
        </p:nvSpPr>
        <p:spPr>
          <a:xfrm>
            <a:off x="721559" y="1423900"/>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38" name="Google Shape;638;p113"/>
          <p:cNvSpPr txBox="1"/>
          <p:nvPr>
            <p:ph idx="8" type="subTitle"/>
          </p:nvPr>
        </p:nvSpPr>
        <p:spPr>
          <a:xfrm>
            <a:off x="6400441" y="233830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39" name="Google Shape;639;p113"/>
          <p:cNvSpPr txBox="1"/>
          <p:nvPr>
            <p:ph idx="9" type="subTitle"/>
          </p:nvPr>
        </p:nvSpPr>
        <p:spPr>
          <a:xfrm>
            <a:off x="721559" y="2816246"/>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40" name="Google Shape;640;p113"/>
          <p:cNvSpPr txBox="1"/>
          <p:nvPr>
            <p:ph idx="13" type="subTitle"/>
          </p:nvPr>
        </p:nvSpPr>
        <p:spPr>
          <a:xfrm>
            <a:off x="6400433" y="3724138"/>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41" name="Google Shape;641;p113"/>
          <p:cNvSpPr txBox="1"/>
          <p:nvPr>
            <p:ph idx="14" type="subTitle"/>
          </p:nvPr>
        </p:nvSpPr>
        <p:spPr>
          <a:xfrm>
            <a:off x="3561000" y="1881100"/>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42" name="Google Shape;642;p113"/>
          <p:cNvSpPr txBox="1"/>
          <p:nvPr>
            <p:ph idx="15" type="subTitle"/>
          </p:nvPr>
        </p:nvSpPr>
        <p:spPr>
          <a:xfrm>
            <a:off x="3561000" y="326104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blipFill>
          <a:blip r:embed="rId2">
            <a:alphaModFix/>
          </a:blip>
          <a:stretch>
            <a:fillRect/>
          </a:stretch>
        </a:blipFill>
      </p:bgPr>
    </p:bg>
    <p:spTree>
      <p:nvGrpSpPr>
        <p:cNvPr id="643" name="Shape 643"/>
        <p:cNvGrpSpPr/>
        <p:nvPr/>
      </p:nvGrpSpPr>
      <p:grpSpPr>
        <a:xfrm>
          <a:off x="0" y="0"/>
          <a:ext cx="0" cy="0"/>
          <a:chOff x="0" y="0"/>
          <a:chExt cx="0" cy="0"/>
        </a:xfrm>
      </p:grpSpPr>
      <p:sp>
        <p:nvSpPr>
          <p:cNvPr id="644" name="Google Shape;644;p114"/>
          <p:cNvSpPr txBox="1"/>
          <p:nvPr>
            <p:ph hasCustomPrompt="1" type="title"/>
          </p:nvPr>
        </p:nvSpPr>
        <p:spPr>
          <a:xfrm>
            <a:off x="713299" y="62191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45" name="Google Shape;645;p114"/>
          <p:cNvSpPr txBox="1"/>
          <p:nvPr>
            <p:ph idx="1" type="subTitle"/>
          </p:nvPr>
        </p:nvSpPr>
        <p:spPr>
          <a:xfrm>
            <a:off x="795499" y="1390790"/>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46" name="Google Shape;646;p114"/>
          <p:cNvSpPr txBox="1"/>
          <p:nvPr>
            <p:ph hasCustomPrompt="1" idx="2" type="title"/>
          </p:nvPr>
        </p:nvSpPr>
        <p:spPr>
          <a:xfrm>
            <a:off x="713299" y="2024637"/>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47" name="Google Shape;647;p114"/>
          <p:cNvSpPr txBox="1"/>
          <p:nvPr>
            <p:ph idx="3" type="subTitle"/>
          </p:nvPr>
        </p:nvSpPr>
        <p:spPr>
          <a:xfrm>
            <a:off x="795499" y="2789327"/>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48" name="Google Shape;648;p114"/>
          <p:cNvSpPr txBox="1"/>
          <p:nvPr>
            <p:ph hasCustomPrompt="1" idx="4" type="title"/>
          </p:nvPr>
        </p:nvSpPr>
        <p:spPr>
          <a:xfrm>
            <a:off x="713299" y="342124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49" name="Google Shape;649;p114"/>
          <p:cNvSpPr txBox="1"/>
          <p:nvPr>
            <p:ph idx="5" type="subTitle"/>
          </p:nvPr>
        </p:nvSpPr>
        <p:spPr>
          <a:xfrm>
            <a:off x="795499" y="4187865"/>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blipFill>
          <a:blip r:embed="rId2">
            <a:alphaModFix/>
          </a:blip>
          <a:stretch>
            <a:fillRect/>
          </a:stretch>
        </a:blipFill>
      </p:bgPr>
    </p:bg>
    <p:spTree>
      <p:nvGrpSpPr>
        <p:cNvPr id="650" name="Shape 650"/>
        <p:cNvGrpSpPr/>
        <p:nvPr/>
      </p:nvGrpSpPr>
      <p:grpSpPr>
        <a:xfrm>
          <a:off x="0" y="0"/>
          <a:ext cx="0" cy="0"/>
          <a:chOff x="0" y="0"/>
          <a:chExt cx="0" cy="0"/>
        </a:xfrm>
      </p:grpSpPr>
      <p:sp>
        <p:nvSpPr>
          <p:cNvPr id="651" name="Google Shape;651;p115"/>
          <p:cNvSpPr txBox="1"/>
          <p:nvPr>
            <p:ph hasCustomPrompt="1" type="title"/>
          </p:nvPr>
        </p:nvSpPr>
        <p:spPr>
          <a:xfrm>
            <a:off x="3654800" y="3695175"/>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52" name="Google Shape;652;p115"/>
          <p:cNvSpPr txBox="1"/>
          <p:nvPr>
            <p:ph idx="1" type="subTitle"/>
          </p:nvPr>
        </p:nvSpPr>
        <p:spPr>
          <a:xfrm>
            <a:off x="4635108" y="1672224"/>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53" name="Google Shape;653;p115"/>
          <p:cNvSpPr txBox="1"/>
          <p:nvPr>
            <p:ph idx="2" type="subTitle"/>
          </p:nvPr>
        </p:nvSpPr>
        <p:spPr>
          <a:xfrm>
            <a:off x="4635104" y="1374375"/>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54" name="Google Shape;654;p115"/>
          <p:cNvSpPr txBox="1"/>
          <p:nvPr>
            <p:ph hasCustomPrompt="1" idx="3" type="title"/>
          </p:nvPr>
        </p:nvSpPr>
        <p:spPr>
          <a:xfrm>
            <a:off x="3654800" y="1374350"/>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55" name="Google Shape;655;p115"/>
          <p:cNvSpPr txBox="1"/>
          <p:nvPr>
            <p:ph idx="4" type="subTitle"/>
          </p:nvPr>
        </p:nvSpPr>
        <p:spPr>
          <a:xfrm>
            <a:off x="4635108" y="2832643"/>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56" name="Google Shape;656;p115"/>
          <p:cNvSpPr txBox="1"/>
          <p:nvPr>
            <p:ph idx="5" type="subTitle"/>
          </p:nvPr>
        </p:nvSpPr>
        <p:spPr>
          <a:xfrm>
            <a:off x="4635106" y="2534788"/>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57" name="Google Shape;657;p115"/>
          <p:cNvSpPr txBox="1"/>
          <p:nvPr>
            <p:ph hasCustomPrompt="1" idx="6" type="title"/>
          </p:nvPr>
        </p:nvSpPr>
        <p:spPr>
          <a:xfrm>
            <a:off x="3654800" y="2534763"/>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58" name="Google Shape;658;p115"/>
          <p:cNvSpPr txBox="1"/>
          <p:nvPr>
            <p:ph idx="7" type="subTitle"/>
          </p:nvPr>
        </p:nvSpPr>
        <p:spPr>
          <a:xfrm>
            <a:off x="4635108" y="3993062"/>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59" name="Google Shape;659;p115"/>
          <p:cNvSpPr txBox="1"/>
          <p:nvPr>
            <p:ph idx="8" type="subTitle"/>
          </p:nvPr>
        </p:nvSpPr>
        <p:spPr>
          <a:xfrm>
            <a:off x="4635106" y="3695200"/>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60" name="Google Shape;660;p115"/>
          <p:cNvSpPr txBox="1"/>
          <p:nvPr>
            <p:ph idx="9" type="title"/>
          </p:nvPr>
        </p:nvSpPr>
        <p:spPr>
          <a:xfrm>
            <a:off x="720000" y="539500"/>
            <a:ext cx="7710900" cy="728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blipFill>
          <a:blip r:embed="rId2">
            <a:alphaModFix/>
          </a:blip>
          <a:stretch>
            <a:fillRect/>
          </a:stretch>
        </a:blipFill>
      </p:bgPr>
    </p:bg>
    <p:spTree>
      <p:nvGrpSpPr>
        <p:cNvPr id="661" name="Shape 661"/>
        <p:cNvGrpSpPr/>
        <p:nvPr/>
      </p:nvGrpSpPr>
      <p:grpSpPr>
        <a:xfrm>
          <a:off x="0" y="0"/>
          <a:ext cx="0" cy="0"/>
          <a:chOff x="0" y="0"/>
          <a:chExt cx="0" cy="0"/>
        </a:xfrm>
      </p:grpSpPr>
      <p:sp>
        <p:nvSpPr>
          <p:cNvPr id="662" name="Google Shape;662;p116"/>
          <p:cNvSpPr txBox="1"/>
          <p:nvPr>
            <p:ph type="title"/>
          </p:nvPr>
        </p:nvSpPr>
        <p:spPr>
          <a:xfrm>
            <a:off x="713225" y="490414"/>
            <a:ext cx="4072500" cy="1227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663" name="Google Shape;663;p116"/>
          <p:cNvSpPr txBox="1"/>
          <p:nvPr>
            <p:ph idx="1" type="subTitle"/>
          </p:nvPr>
        </p:nvSpPr>
        <p:spPr>
          <a:xfrm>
            <a:off x="713225" y="1612350"/>
            <a:ext cx="4072500" cy="11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4" name="Google Shape;664;p116"/>
          <p:cNvSpPr txBox="1"/>
          <p:nvPr/>
        </p:nvSpPr>
        <p:spPr>
          <a:xfrm>
            <a:off x="713225" y="3665020"/>
            <a:ext cx="4072500" cy="666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This presentation template was created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includes icons by</a:t>
            </a:r>
            <a:r>
              <a:rPr lang="en" sz="1200">
                <a:solidFill>
                  <a:schemeClr val="dk1"/>
                </a:solidFill>
                <a:latin typeface="Montserrat"/>
                <a:ea typeface="Montserrat"/>
                <a:cs typeface="Montserrat"/>
                <a:sym typeface="Montserrat"/>
              </a:rPr>
              <a:t>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infographics &amp; images by </a:t>
            </a:r>
            <a:r>
              <a:rPr b="1" lang="en" sz="1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665" name="Shape 665"/>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666" name="Shape 666"/>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70" name="Shape 670"/>
        <p:cNvGrpSpPr/>
        <p:nvPr/>
      </p:nvGrpSpPr>
      <p:grpSpPr>
        <a:xfrm>
          <a:off x="0" y="0"/>
          <a:ext cx="0" cy="0"/>
          <a:chOff x="0" y="0"/>
          <a:chExt cx="0" cy="0"/>
        </a:xfrm>
      </p:grpSpPr>
      <p:sp>
        <p:nvSpPr>
          <p:cNvPr id="671" name="Google Shape;671;p120"/>
          <p:cNvSpPr txBox="1"/>
          <p:nvPr>
            <p:ph type="ctrTitle"/>
          </p:nvPr>
        </p:nvSpPr>
        <p:spPr>
          <a:xfrm>
            <a:off x="3725450" y="781174"/>
            <a:ext cx="4705200" cy="14490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b="0"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72" name="Google Shape;672;p120"/>
          <p:cNvSpPr txBox="1"/>
          <p:nvPr>
            <p:ph idx="1" type="subTitle"/>
          </p:nvPr>
        </p:nvSpPr>
        <p:spPr>
          <a:xfrm>
            <a:off x="5872700" y="2558775"/>
            <a:ext cx="2428500" cy="657600"/>
          </a:xfrm>
          <a:prstGeom prst="rect">
            <a:avLst/>
          </a:prstGeom>
          <a:solidFill>
            <a:schemeClr val="dk1"/>
          </a:solidFill>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73" name="Shape 673"/>
        <p:cNvGrpSpPr/>
        <p:nvPr/>
      </p:nvGrpSpPr>
      <p:grpSpPr>
        <a:xfrm>
          <a:off x="0" y="0"/>
          <a:ext cx="0" cy="0"/>
          <a:chOff x="0" y="0"/>
          <a:chExt cx="0" cy="0"/>
        </a:xfrm>
      </p:grpSpPr>
      <p:sp>
        <p:nvSpPr>
          <p:cNvPr id="674" name="Google Shape;674;p121"/>
          <p:cNvSpPr txBox="1"/>
          <p:nvPr>
            <p:ph type="title"/>
          </p:nvPr>
        </p:nvSpPr>
        <p:spPr>
          <a:xfrm>
            <a:off x="3577975" y="539488"/>
            <a:ext cx="4852800" cy="10236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5" name="Google Shape;675;p121"/>
          <p:cNvSpPr txBox="1"/>
          <p:nvPr>
            <p:ph hasCustomPrompt="1" idx="2" type="title"/>
          </p:nvPr>
        </p:nvSpPr>
        <p:spPr>
          <a:xfrm>
            <a:off x="6338125" y="3575825"/>
            <a:ext cx="2092800" cy="10236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6000"/>
              <a:buNone/>
              <a:defRPr sz="8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76" name="Google Shape;676;p121"/>
          <p:cNvSpPr txBox="1"/>
          <p:nvPr>
            <p:ph idx="1" type="subTitle"/>
          </p:nvPr>
        </p:nvSpPr>
        <p:spPr>
          <a:xfrm>
            <a:off x="3682025" y="1617763"/>
            <a:ext cx="4612500" cy="426600"/>
          </a:xfrm>
          <a:prstGeom prst="rect">
            <a:avLst/>
          </a:prstGeom>
          <a:solidFill>
            <a:schemeClr val="dk1"/>
          </a:solidFill>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77" name="Shape 677"/>
        <p:cNvGrpSpPr/>
        <p:nvPr/>
      </p:nvGrpSpPr>
      <p:grpSpPr>
        <a:xfrm>
          <a:off x="0" y="0"/>
          <a:ext cx="0" cy="0"/>
          <a:chOff x="0" y="0"/>
          <a:chExt cx="0" cy="0"/>
        </a:xfrm>
      </p:grpSpPr>
      <p:sp>
        <p:nvSpPr>
          <p:cNvPr id="678" name="Google Shape;678;p122"/>
          <p:cNvSpPr txBox="1"/>
          <p:nvPr>
            <p:ph type="title"/>
          </p:nvPr>
        </p:nvSpPr>
        <p:spPr>
          <a:xfrm>
            <a:off x="720000" y="539500"/>
            <a:ext cx="7710900" cy="6372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79" name="Google Shape;679;p122"/>
          <p:cNvSpPr txBox="1"/>
          <p:nvPr>
            <p:ph idx="1" type="body"/>
          </p:nvPr>
        </p:nvSpPr>
        <p:spPr>
          <a:xfrm>
            <a:off x="720000" y="1380275"/>
            <a:ext cx="4586400" cy="2881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15000"/>
              </a:lnSpc>
              <a:spcBef>
                <a:spcPts val="0"/>
              </a:spcBef>
              <a:spcAft>
                <a:spcPts val="0"/>
              </a:spcAft>
              <a:buSzPts val="1200"/>
              <a:buChar char="○"/>
              <a:defRPr sz="1200"/>
            </a:lvl2pPr>
            <a:lvl3pPr indent="-304800" lvl="2" marL="1371600">
              <a:lnSpc>
                <a:spcPct val="115000"/>
              </a:lnSpc>
              <a:spcBef>
                <a:spcPts val="1600"/>
              </a:spcBef>
              <a:spcAft>
                <a:spcPts val="0"/>
              </a:spcAft>
              <a:buSzPts val="1200"/>
              <a:buChar char="■"/>
              <a:defRPr sz="1200"/>
            </a:lvl3pPr>
            <a:lvl4pPr indent="-304800" lvl="3" marL="1828800">
              <a:lnSpc>
                <a:spcPct val="115000"/>
              </a:lnSpc>
              <a:spcBef>
                <a:spcPts val="1600"/>
              </a:spcBef>
              <a:spcAft>
                <a:spcPts val="0"/>
              </a:spcAft>
              <a:buSzPts val="1200"/>
              <a:buChar char="●"/>
              <a:defRPr sz="1200"/>
            </a:lvl4pPr>
            <a:lvl5pPr indent="-304800" lvl="4" marL="2286000">
              <a:lnSpc>
                <a:spcPct val="115000"/>
              </a:lnSpc>
              <a:spcBef>
                <a:spcPts val="1600"/>
              </a:spcBef>
              <a:spcAft>
                <a:spcPts val="0"/>
              </a:spcAft>
              <a:buSzPts val="1200"/>
              <a:buChar char="○"/>
              <a:defRPr sz="1200"/>
            </a:lvl5pPr>
            <a:lvl6pPr indent="-304800" lvl="5" marL="2743200">
              <a:lnSpc>
                <a:spcPct val="115000"/>
              </a:lnSpc>
              <a:spcBef>
                <a:spcPts val="1600"/>
              </a:spcBef>
              <a:spcAft>
                <a:spcPts val="0"/>
              </a:spcAft>
              <a:buSzPts val="1200"/>
              <a:buChar char="■"/>
              <a:defRPr sz="1200"/>
            </a:lvl6pPr>
            <a:lvl7pPr indent="-304800" lvl="6" marL="3200400">
              <a:lnSpc>
                <a:spcPct val="115000"/>
              </a:lnSpc>
              <a:spcBef>
                <a:spcPts val="1600"/>
              </a:spcBef>
              <a:spcAft>
                <a:spcPts val="0"/>
              </a:spcAft>
              <a:buSzPts val="1200"/>
              <a:buChar char="●"/>
              <a:defRPr sz="1200"/>
            </a:lvl7pPr>
            <a:lvl8pPr indent="-304800" lvl="7" marL="3657600">
              <a:lnSpc>
                <a:spcPct val="115000"/>
              </a:lnSpc>
              <a:spcBef>
                <a:spcPts val="1600"/>
              </a:spcBef>
              <a:spcAft>
                <a:spcPts val="0"/>
              </a:spcAft>
              <a:buSzPts val="1200"/>
              <a:buChar char="○"/>
              <a:defRPr sz="1200"/>
            </a:lvl8pPr>
            <a:lvl9pPr indent="-304800" lvl="8" marL="4114800">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80" name="Shape 680"/>
        <p:cNvGrpSpPr/>
        <p:nvPr/>
      </p:nvGrpSpPr>
      <p:grpSpPr>
        <a:xfrm>
          <a:off x="0" y="0"/>
          <a:ext cx="0" cy="0"/>
          <a:chOff x="0" y="0"/>
          <a:chExt cx="0" cy="0"/>
        </a:xfrm>
      </p:grpSpPr>
      <p:sp>
        <p:nvSpPr>
          <p:cNvPr id="681" name="Google Shape;681;p123"/>
          <p:cNvSpPr txBox="1"/>
          <p:nvPr>
            <p:ph type="title"/>
          </p:nvPr>
        </p:nvSpPr>
        <p:spPr>
          <a:xfrm>
            <a:off x="720000" y="539500"/>
            <a:ext cx="3961200" cy="821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82" name="Google Shape;682;p123"/>
          <p:cNvSpPr txBox="1"/>
          <p:nvPr>
            <p:ph idx="1" type="subTitle"/>
          </p:nvPr>
        </p:nvSpPr>
        <p:spPr>
          <a:xfrm>
            <a:off x="720000" y="3648471"/>
            <a:ext cx="2232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83" name="Google Shape;683;p123"/>
          <p:cNvSpPr txBox="1"/>
          <p:nvPr>
            <p:ph idx="2" type="subTitle"/>
          </p:nvPr>
        </p:nvSpPr>
        <p:spPr>
          <a:xfrm>
            <a:off x="3771300" y="3648497"/>
            <a:ext cx="2232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84" name="Google Shape;684;p123"/>
          <p:cNvSpPr txBox="1"/>
          <p:nvPr>
            <p:ph idx="3" type="subTitle"/>
          </p:nvPr>
        </p:nvSpPr>
        <p:spPr>
          <a:xfrm>
            <a:off x="720000" y="3211900"/>
            <a:ext cx="22329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85" name="Google Shape;685;p123"/>
          <p:cNvSpPr txBox="1"/>
          <p:nvPr>
            <p:ph idx="4" type="subTitle"/>
          </p:nvPr>
        </p:nvSpPr>
        <p:spPr>
          <a:xfrm>
            <a:off x="3771300" y="3211909"/>
            <a:ext cx="22329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86" name="Shape 686"/>
        <p:cNvGrpSpPr/>
        <p:nvPr/>
      </p:nvGrpSpPr>
      <p:grpSpPr>
        <a:xfrm>
          <a:off x="0" y="0"/>
          <a:ext cx="0" cy="0"/>
          <a:chOff x="0" y="0"/>
          <a:chExt cx="0" cy="0"/>
        </a:xfrm>
      </p:grpSpPr>
      <p:sp>
        <p:nvSpPr>
          <p:cNvPr id="687" name="Google Shape;687;p124"/>
          <p:cNvSpPr txBox="1"/>
          <p:nvPr>
            <p:ph type="title"/>
          </p:nvPr>
        </p:nvSpPr>
        <p:spPr>
          <a:xfrm>
            <a:off x="720000" y="539500"/>
            <a:ext cx="7710900" cy="5463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20000" y="539500"/>
            <a:ext cx="6033000" cy="6492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subTitle"/>
          </p:nvPr>
        </p:nvSpPr>
        <p:spPr>
          <a:xfrm>
            <a:off x="1070926" y="1653260"/>
            <a:ext cx="4374300" cy="327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 name="Google Shape;53;p13"/>
          <p:cNvSpPr txBox="1"/>
          <p:nvPr>
            <p:ph idx="2" type="subTitle"/>
          </p:nvPr>
        </p:nvSpPr>
        <p:spPr>
          <a:xfrm>
            <a:off x="1070926" y="2487577"/>
            <a:ext cx="4374300" cy="327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 name="Google Shape;54;p13"/>
          <p:cNvSpPr txBox="1"/>
          <p:nvPr>
            <p:ph idx="3" type="subTitle"/>
          </p:nvPr>
        </p:nvSpPr>
        <p:spPr>
          <a:xfrm>
            <a:off x="1070926" y="3321893"/>
            <a:ext cx="4374300" cy="327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13"/>
          <p:cNvSpPr txBox="1"/>
          <p:nvPr>
            <p:ph idx="4" type="subTitle"/>
          </p:nvPr>
        </p:nvSpPr>
        <p:spPr>
          <a:xfrm>
            <a:off x="1070926" y="4156210"/>
            <a:ext cx="4374300" cy="327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13"/>
          <p:cNvSpPr txBox="1"/>
          <p:nvPr>
            <p:ph hasCustomPrompt="1" idx="5" type="title"/>
          </p:nvPr>
        </p:nvSpPr>
        <p:spPr>
          <a:xfrm>
            <a:off x="1070925" y="1382625"/>
            <a:ext cx="734400" cy="3273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 name="Google Shape;57;p13"/>
          <p:cNvSpPr txBox="1"/>
          <p:nvPr>
            <p:ph hasCustomPrompt="1" idx="6" type="title"/>
          </p:nvPr>
        </p:nvSpPr>
        <p:spPr>
          <a:xfrm>
            <a:off x="1070925" y="3047111"/>
            <a:ext cx="734400" cy="3273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8" name="Google Shape;58;p13"/>
          <p:cNvSpPr txBox="1"/>
          <p:nvPr>
            <p:ph hasCustomPrompt="1" idx="7" type="title"/>
          </p:nvPr>
        </p:nvSpPr>
        <p:spPr>
          <a:xfrm>
            <a:off x="1070925" y="2214866"/>
            <a:ext cx="734400" cy="3273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9" name="Google Shape;59;p13"/>
          <p:cNvSpPr txBox="1"/>
          <p:nvPr>
            <p:ph hasCustomPrompt="1" idx="8" type="title"/>
          </p:nvPr>
        </p:nvSpPr>
        <p:spPr>
          <a:xfrm>
            <a:off x="1070925" y="3879351"/>
            <a:ext cx="734400" cy="3273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0" name="Google Shape;60;p13"/>
          <p:cNvSpPr txBox="1"/>
          <p:nvPr>
            <p:ph idx="9" type="subTitle"/>
          </p:nvPr>
        </p:nvSpPr>
        <p:spPr>
          <a:xfrm>
            <a:off x="1675725" y="1382621"/>
            <a:ext cx="3769500" cy="3273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61" name="Google Shape;61;p13"/>
          <p:cNvSpPr txBox="1"/>
          <p:nvPr>
            <p:ph idx="13" type="subTitle"/>
          </p:nvPr>
        </p:nvSpPr>
        <p:spPr>
          <a:xfrm>
            <a:off x="1675725" y="2214867"/>
            <a:ext cx="3769500" cy="3273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62" name="Google Shape;62;p13"/>
          <p:cNvSpPr txBox="1"/>
          <p:nvPr>
            <p:ph idx="14" type="subTitle"/>
          </p:nvPr>
        </p:nvSpPr>
        <p:spPr>
          <a:xfrm>
            <a:off x="1675725" y="3047108"/>
            <a:ext cx="3769500" cy="3273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63" name="Google Shape;63;p13"/>
          <p:cNvSpPr txBox="1"/>
          <p:nvPr>
            <p:ph idx="15" type="subTitle"/>
          </p:nvPr>
        </p:nvSpPr>
        <p:spPr>
          <a:xfrm>
            <a:off x="1675725" y="3879355"/>
            <a:ext cx="3769500" cy="3273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88" name="Shape 688"/>
        <p:cNvGrpSpPr/>
        <p:nvPr/>
      </p:nvGrpSpPr>
      <p:grpSpPr>
        <a:xfrm>
          <a:off x="0" y="0"/>
          <a:ext cx="0" cy="0"/>
          <a:chOff x="0" y="0"/>
          <a:chExt cx="0" cy="0"/>
        </a:xfrm>
      </p:grpSpPr>
      <p:sp>
        <p:nvSpPr>
          <p:cNvPr id="689" name="Google Shape;689;p125"/>
          <p:cNvSpPr txBox="1"/>
          <p:nvPr>
            <p:ph type="title"/>
          </p:nvPr>
        </p:nvSpPr>
        <p:spPr>
          <a:xfrm>
            <a:off x="713225" y="1101900"/>
            <a:ext cx="4290300" cy="770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4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90" name="Google Shape;690;p125"/>
          <p:cNvSpPr txBox="1"/>
          <p:nvPr>
            <p:ph idx="1" type="subTitle"/>
          </p:nvPr>
        </p:nvSpPr>
        <p:spPr>
          <a:xfrm>
            <a:off x="713225" y="2025000"/>
            <a:ext cx="4290300" cy="201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Montserrat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691" name="Google Shape;691;p125"/>
          <p:cNvSpPr/>
          <p:nvPr>
            <p:ph idx="2" type="pic"/>
          </p:nvPr>
        </p:nvSpPr>
        <p:spPr>
          <a:xfrm>
            <a:off x="5078400" y="623250"/>
            <a:ext cx="3352500" cy="3897000"/>
          </a:xfrm>
          <a:prstGeom prst="roundRect">
            <a:avLst>
              <a:gd fmla="val 0" name="adj"/>
            </a:avLst>
          </a:prstGeom>
          <a:noFill/>
          <a:ln>
            <a:noFill/>
          </a:ln>
          <a:effectLst>
            <a:outerShdw blurRad="57150" rotWithShape="0" algn="bl" dir="3000000" dist="66675">
              <a:schemeClr val="lt1">
                <a:alpha val="50000"/>
              </a:schemeClr>
            </a:outerShdw>
          </a:effectLst>
        </p:spPr>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92" name="Shape 692"/>
        <p:cNvGrpSpPr/>
        <p:nvPr/>
      </p:nvGrpSpPr>
      <p:grpSpPr>
        <a:xfrm>
          <a:off x="0" y="0"/>
          <a:ext cx="0" cy="0"/>
          <a:chOff x="0" y="0"/>
          <a:chExt cx="0" cy="0"/>
        </a:xfrm>
      </p:grpSpPr>
      <p:sp>
        <p:nvSpPr>
          <p:cNvPr id="693" name="Google Shape;693;p126"/>
          <p:cNvSpPr txBox="1"/>
          <p:nvPr>
            <p:ph type="title"/>
          </p:nvPr>
        </p:nvSpPr>
        <p:spPr>
          <a:xfrm>
            <a:off x="3854875" y="539500"/>
            <a:ext cx="4575900" cy="19290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94" name="Shape 694"/>
        <p:cNvGrpSpPr/>
        <p:nvPr/>
      </p:nvGrpSpPr>
      <p:grpSpPr>
        <a:xfrm>
          <a:off x="0" y="0"/>
          <a:ext cx="0" cy="0"/>
          <a:chOff x="0" y="0"/>
          <a:chExt cx="0" cy="0"/>
        </a:xfrm>
      </p:grpSpPr>
      <p:sp>
        <p:nvSpPr>
          <p:cNvPr id="695" name="Google Shape;695;p127"/>
          <p:cNvSpPr txBox="1"/>
          <p:nvPr>
            <p:ph type="title"/>
          </p:nvPr>
        </p:nvSpPr>
        <p:spPr>
          <a:xfrm>
            <a:off x="713225" y="539500"/>
            <a:ext cx="7717500" cy="6432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696" name="Google Shape;696;p127"/>
          <p:cNvSpPr txBox="1"/>
          <p:nvPr>
            <p:ph idx="1" type="subTitle"/>
          </p:nvPr>
        </p:nvSpPr>
        <p:spPr>
          <a:xfrm>
            <a:off x="713225" y="1468138"/>
            <a:ext cx="3306000" cy="289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7" name="Google Shape;697;p127"/>
          <p:cNvSpPr txBox="1"/>
          <p:nvPr>
            <p:ph idx="2" type="subTitle"/>
          </p:nvPr>
        </p:nvSpPr>
        <p:spPr>
          <a:xfrm>
            <a:off x="4495246" y="1468138"/>
            <a:ext cx="3306000" cy="289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8" name="Shape 698"/>
        <p:cNvGrpSpPr/>
        <p:nvPr/>
      </p:nvGrpSpPr>
      <p:grpSpPr>
        <a:xfrm>
          <a:off x="0" y="0"/>
          <a:ext cx="0" cy="0"/>
          <a:chOff x="0" y="0"/>
          <a:chExt cx="0" cy="0"/>
        </a:xfrm>
      </p:grpSpPr>
      <p:sp>
        <p:nvSpPr>
          <p:cNvPr id="699" name="Google Shape;699;p128"/>
          <p:cNvSpPr txBox="1"/>
          <p:nvPr>
            <p:ph type="title"/>
          </p:nvPr>
        </p:nvSpPr>
        <p:spPr>
          <a:xfrm>
            <a:off x="713225" y="3371825"/>
            <a:ext cx="4871400" cy="1227600"/>
          </a:xfrm>
          <a:prstGeom prst="rect">
            <a:avLst/>
          </a:prstGeom>
          <a:solidFill>
            <a:schemeClr val="dk1"/>
          </a:solidFill>
        </p:spPr>
        <p:txBody>
          <a:bodyPr anchorCtr="0" anchor="t" bIns="91425" lIns="91425" spcFirstLastPara="1" rIns="91425" wrap="square" tIns="91425">
            <a:noAutofit/>
          </a:bodyPr>
          <a:lstStyle>
            <a:lvl1pPr lvl="0">
              <a:spcBef>
                <a:spcPts val="0"/>
              </a:spcBef>
              <a:spcAft>
                <a:spcPts val="0"/>
              </a:spcAft>
              <a:buClr>
                <a:schemeClr val="lt1"/>
              </a:buClr>
              <a:buSzPts val="3500"/>
              <a:buNone/>
              <a:defRPr>
                <a:solidFill>
                  <a:schemeClr val="lt1"/>
                </a:solidFill>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00" name="Shape 700"/>
        <p:cNvGrpSpPr/>
        <p:nvPr/>
      </p:nvGrpSpPr>
      <p:grpSpPr>
        <a:xfrm>
          <a:off x="0" y="0"/>
          <a:ext cx="0" cy="0"/>
          <a:chOff x="0" y="0"/>
          <a:chExt cx="0" cy="0"/>
        </a:xfrm>
      </p:grpSpPr>
      <p:sp>
        <p:nvSpPr>
          <p:cNvPr id="701" name="Google Shape;701;p129"/>
          <p:cNvSpPr txBox="1"/>
          <p:nvPr>
            <p:ph hasCustomPrompt="1" type="title"/>
          </p:nvPr>
        </p:nvSpPr>
        <p:spPr>
          <a:xfrm>
            <a:off x="713225" y="539500"/>
            <a:ext cx="2932200" cy="14853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2" name="Google Shape;702;p129"/>
          <p:cNvSpPr txBox="1"/>
          <p:nvPr>
            <p:ph idx="1" type="subTitle"/>
          </p:nvPr>
        </p:nvSpPr>
        <p:spPr>
          <a:xfrm>
            <a:off x="824900" y="1948575"/>
            <a:ext cx="2820600" cy="659700"/>
          </a:xfrm>
          <a:prstGeom prst="rect">
            <a:avLst/>
          </a:prstGeom>
          <a:solidFill>
            <a:schemeClr val="dk1"/>
          </a:solidFill>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03" name="Shape 703"/>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704" name="Shape 704"/>
        <p:cNvGrpSpPr/>
        <p:nvPr/>
      </p:nvGrpSpPr>
      <p:grpSpPr>
        <a:xfrm>
          <a:off x="0" y="0"/>
          <a:ext cx="0" cy="0"/>
          <a:chOff x="0" y="0"/>
          <a:chExt cx="0" cy="0"/>
        </a:xfrm>
      </p:grpSpPr>
      <p:sp>
        <p:nvSpPr>
          <p:cNvPr id="705" name="Google Shape;705;p131"/>
          <p:cNvSpPr txBox="1"/>
          <p:nvPr>
            <p:ph type="title"/>
          </p:nvPr>
        </p:nvSpPr>
        <p:spPr>
          <a:xfrm>
            <a:off x="720000" y="539500"/>
            <a:ext cx="7710900" cy="566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706" name="Shape 706"/>
        <p:cNvGrpSpPr/>
        <p:nvPr/>
      </p:nvGrpSpPr>
      <p:grpSpPr>
        <a:xfrm>
          <a:off x="0" y="0"/>
          <a:ext cx="0" cy="0"/>
          <a:chOff x="0" y="0"/>
          <a:chExt cx="0" cy="0"/>
        </a:xfrm>
      </p:grpSpPr>
      <p:sp>
        <p:nvSpPr>
          <p:cNvPr id="707" name="Google Shape;707;p132"/>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708" name="Shape 708"/>
        <p:cNvGrpSpPr/>
        <p:nvPr/>
      </p:nvGrpSpPr>
      <p:grpSpPr>
        <a:xfrm>
          <a:off x="0" y="0"/>
          <a:ext cx="0" cy="0"/>
          <a:chOff x="0" y="0"/>
          <a:chExt cx="0" cy="0"/>
        </a:xfrm>
      </p:grpSpPr>
      <p:sp>
        <p:nvSpPr>
          <p:cNvPr id="709" name="Google Shape;709;p133"/>
          <p:cNvSpPr txBox="1"/>
          <p:nvPr>
            <p:ph type="title"/>
          </p:nvPr>
        </p:nvSpPr>
        <p:spPr>
          <a:xfrm>
            <a:off x="720000" y="539500"/>
            <a:ext cx="6033000" cy="6492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10" name="Google Shape;710;p133"/>
          <p:cNvSpPr txBox="1"/>
          <p:nvPr>
            <p:ph idx="1" type="subTitle"/>
          </p:nvPr>
        </p:nvSpPr>
        <p:spPr>
          <a:xfrm>
            <a:off x="1070926" y="1653260"/>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1" name="Google Shape;711;p133"/>
          <p:cNvSpPr txBox="1"/>
          <p:nvPr>
            <p:ph idx="2" type="subTitle"/>
          </p:nvPr>
        </p:nvSpPr>
        <p:spPr>
          <a:xfrm>
            <a:off x="1070926" y="2487577"/>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2" name="Google Shape;712;p133"/>
          <p:cNvSpPr txBox="1"/>
          <p:nvPr>
            <p:ph idx="3" type="subTitle"/>
          </p:nvPr>
        </p:nvSpPr>
        <p:spPr>
          <a:xfrm>
            <a:off x="1070926" y="3321893"/>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3" name="Google Shape;713;p133"/>
          <p:cNvSpPr txBox="1"/>
          <p:nvPr>
            <p:ph idx="4" type="subTitle"/>
          </p:nvPr>
        </p:nvSpPr>
        <p:spPr>
          <a:xfrm>
            <a:off x="1070926" y="4156210"/>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4" name="Google Shape;714;p133"/>
          <p:cNvSpPr txBox="1"/>
          <p:nvPr>
            <p:ph hasCustomPrompt="1" idx="5" type="title"/>
          </p:nvPr>
        </p:nvSpPr>
        <p:spPr>
          <a:xfrm>
            <a:off x="1070925" y="1382625"/>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15" name="Google Shape;715;p133"/>
          <p:cNvSpPr txBox="1"/>
          <p:nvPr>
            <p:ph hasCustomPrompt="1" idx="6" type="title"/>
          </p:nvPr>
        </p:nvSpPr>
        <p:spPr>
          <a:xfrm>
            <a:off x="1070925" y="3047111"/>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16" name="Google Shape;716;p133"/>
          <p:cNvSpPr txBox="1"/>
          <p:nvPr>
            <p:ph hasCustomPrompt="1" idx="7" type="title"/>
          </p:nvPr>
        </p:nvSpPr>
        <p:spPr>
          <a:xfrm>
            <a:off x="1070925" y="2214866"/>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17" name="Google Shape;717;p133"/>
          <p:cNvSpPr txBox="1"/>
          <p:nvPr>
            <p:ph hasCustomPrompt="1" idx="8" type="title"/>
          </p:nvPr>
        </p:nvSpPr>
        <p:spPr>
          <a:xfrm>
            <a:off x="1070925" y="3879351"/>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18" name="Google Shape;718;p133"/>
          <p:cNvSpPr txBox="1"/>
          <p:nvPr>
            <p:ph idx="9" type="subTitle"/>
          </p:nvPr>
        </p:nvSpPr>
        <p:spPr>
          <a:xfrm>
            <a:off x="1675725" y="1382621"/>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719" name="Google Shape;719;p133"/>
          <p:cNvSpPr txBox="1"/>
          <p:nvPr>
            <p:ph idx="13" type="subTitle"/>
          </p:nvPr>
        </p:nvSpPr>
        <p:spPr>
          <a:xfrm>
            <a:off x="1675725" y="2214867"/>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720" name="Google Shape;720;p133"/>
          <p:cNvSpPr txBox="1"/>
          <p:nvPr>
            <p:ph idx="14" type="subTitle"/>
          </p:nvPr>
        </p:nvSpPr>
        <p:spPr>
          <a:xfrm>
            <a:off x="1675725" y="3047108"/>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721" name="Google Shape;721;p133"/>
          <p:cNvSpPr txBox="1"/>
          <p:nvPr>
            <p:ph idx="15" type="subTitle"/>
          </p:nvPr>
        </p:nvSpPr>
        <p:spPr>
          <a:xfrm>
            <a:off x="1675725" y="3879355"/>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722" name="Shape 722"/>
        <p:cNvGrpSpPr/>
        <p:nvPr/>
      </p:nvGrpSpPr>
      <p:grpSpPr>
        <a:xfrm>
          <a:off x="0" y="0"/>
          <a:ext cx="0" cy="0"/>
          <a:chOff x="0" y="0"/>
          <a:chExt cx="0" cy="0"/>
        </a:xfrm>
      </p:grpSpPr>
      <p:sp>
        <p:nvSpPr>
          <p:cNvPr id="723" name="Google Shape;723;p134"/>
          <p:cNvSpPr txBox="1"/>
          <p:nvPr>
            <p:ph type="title"/>
          </p:nvPr>
        </p:nvSpPr>
        <p:spPr>
          <a:xfrm>
            <a:off x="831777" y="4067525"/>
            <a:ext cx="3653700" cy="531900"/>
          </a:xfrm>
          <a:prstGeom prst="rect">
            <a:avLst/>
          </a:prstGeom>
          <a:solidFill>
            <a:schemeClr val="dk1"/>
          </a:solidFill>
        </p:spPr>
        <p:txBody>
          <a:bodyPr anchorCtr="0" anchor="ctr" bIns="91425" lIns="91425" spcFirstLastPara="1" rIns="91425" wrap="square" tIns="91425">
            <a:noAutofit/>
          </a:bodyPr>
          <a:lstStyle>
            <a:lvl1pPr lvl="0">
              <a:spcBef>
                <a:spcPts val="0"/>
              </a:spcBef>
              <a:spcAft>
                <a:spcPts val="0"/>
              </a:spcAft>
              <a:buSzPts val="3000"/>
              <a:buNone/>
              <a:defRPr sz="2000">
                <a:solidFill>
                  <a:schemeClr val="lt1"/>
                </a:solidFill>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724" name="Google Shape;724;p134"/>
          <p:cNvSpPr txBox="1"/>
          <p:nvPr>
            <p:ph idx="1" type="subTitle"/>
          </p:nvPr>
        </p:nvSpPr>
        <p:spPr>
          <a:xfrm>
            <a:off x="713225" y="2203625"/>
            <a:ext cx="7717500" cy="1604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577975" y="539488"/>
            <a:ext cx="4852800" cy="10236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6" name="Google Shape;66;p14"/>
          <p:cNvSpPr txBox="1"/>
          <p:nvPr>
            <p:ph hasCustomPrompt="1" idx="2" type="title"/>
          </p:nvPr>
        </p:nvSpPr>
        <p:spPr>
          <a:xfrm>
            <a:off x="6338125" y="3575825"/>
            <a:ext cx="2092800" cy="1023600"/>
          </a:xfrm>
          <a:prstGeom prst="rect">
            <a:avLst/>
          </a:prstGeom>
          <a:noFill/>
        </p:spPr>
        <p:txBody>
          <a:bodyPr anchorCtr="0" anchor="ctr" bIns="91425" lIns="91425" spcFirstLastPara="1" rIns="91425" wrap="square" tIns="91425">
            <a:normAutofit/>
          </a:bodyPr>
          <a:lstStyle>
            <a:lvl1pPr lvl="0" rtl="0" algn="r">
              <a:spcBef>
                <a:spcPts val="0"/>
              </a:spcBef>
              <a:spcAft>
                <a:spcPts val="0"/>
              </a:spcAft>
              <a:buClr>
                <a:schemeClr val="lt1"/>
              </a:buClr>
              <a:buSzPts val="6000"/>
              <a:buNone/>
              <a:defRPr sz="8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67" name="Google Shape;67;p14"/>
          <p:cNvSpPr txBox="1"/>
          <p:nvPr>
            <p:ph idx="1" type="subTitle"/>
          </p:nvPr>
        </p:nvSpPr>
        <p:spPr>
          <a:xfrm>
            <a:off x="3682025" y="1617763"/>
            <a:ext cx="4612500" cy="426600"/>
          </a:xfrm>
          <a:prstGeom prst="rect">
            <a:avLst/>
          </a:prstGeom>
          <a:solidFill>
            <a:schemeClr val="dk1"/>
          </a:solidFill>
        </p:spPr>
        <p:txBody>
          <a:bodyPr anchorCtr="0" anchor="t" bIns="91425" lIns="91425" spcFirstLastPara="1" rIns="91425" wrap="square" tIns="91425">
            <a:normAutofit/>
          </a:bodyPr>
          <a:lstStyle>
            <a:lvl1pPr lvl="0" rtl="0" algn="r">
              <a:lnSpc>
                <a:spcPct val="100000"/>
              </a:lnSpc>
              <a:spcBef>
                <a:spcPts val="0"/>
              </a:spcBef>
              <a:spcAft>
                <a:spcPts val="0"/>
              </a:spcAft>
              <a:buSzPts val="18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725" name="Shape 725"/>
        <p:cNvGrpSpPr/>
        <p:nvPr/>
      </p:nvGrpSpPr>
      <p:grpSpPr>
        <a:xfrm>
          <a:off x="0" y="0"/>
          <a:ext cx="0" cy="0"/>
          <a:chOff x="0" y="0"/>
          <a:chExt cx="0" cy="0"/>
        </a:xfrm>
      </p:grpSpPr>
      <p:sp>
        <p:nvSpPr>
          <p:cNvPr id="726" name="Google Shape;726;p135"/>
          <p:cNvSpPr txBox="1"/>
          <p:nvPr>
            <p:ph type="title"/>
          </p:nvPr>
        </p:nvSpPr>
        <p:spPr>
          <a:xfrm>
            <a:off x="3879175" y="506316"/>
            <a:ext cx="4551600" cy="749700"/>
          </a:xfrm>
          <a:prstGeom prst="rect">
            <a:avLst/>
          </a:prstGeom>
        </p:spPr>
        <p:txBody>
          <a:bodyPr anchorCtr="0" anchor="b" bIns="91425" lIns="91425" spcFirstLastPara="1" rIns="91425" wrap="square" tIns="91425">
            <a:noAutofit/>
          </a:bodyPr>
          <a:lstStyle>
            <a:lvl1pPr lvl="0" algn="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27" name="Google Shape;727;p135"/>
          <p:cNvSpPr txBox="1"/>
          <p:nvPr>
            <p:ph idx="1" type="subTitle"/>
          </p:nvPr>
        </p:nvSpPr>
        <p:spPr>
          <a:xfrm>
            <a:off x="3879175" y="1174791"/>
            <a:ext cx="45516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8" name="Google Shape;728;p135"/>
          <p:cNvSpPr/>
          <p:nvPr>
            <p:ph idx="2" type="pic"/>
          </p:nvPr>
        </p:nvSpPr>
        <p:spPr>
          <a:xfrm flipH="1">
            <a:off x="751350" y="2116850"/>
            <a:ext cx="7641300" cy="2482500"/>
          </a:xfrm>
          <a:prstGeom prst="roundRect">
            <a:avLst>
              <a:gd fmla="val 0" name="adj"/>
            </a:avLst>
          </a:prstGeom>
          <a:noFill/>
          <a:ln>
            <a:noFill/>
          </a:ln>
          <a:effectLst>
            <a:outerShdw blurRad="57150" rotWithShape="0" algn="bl" dir="1980000" dist="57150">
              <a:schemeClr val="lt1">
                <a:alpha val="50000"/>
              </a:schemeClr>
            </a:outerShdw>
          </a:effectLst>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blipFill>
          <a:blip r:embed="rId2">
            <a:alphaModFix/>
          </a:blip>
          <a:stretch>
            <a:fillRect/>
          </a:stretch>
        </a:blipFill>
      </p:bgPr>
    </p:bg>
    <p:spTree>
      <p:nvGrpSpPr>
        <p:cNvPr id="729" name="Shape 729"/>
        <p:cNvGrpSpPr/>
        <p:nvPr/>
      </p:nvGrpSpPr>
      <p:grpSpPr>
        <a:xfrm>
          <a:off x="0" y="0"/>
          <a:ext cx="0" cy="0"/>
          <a:chOff x="0" y="0"/>
          <a:chExt cx="0" cy="0"/>
        </a:xfrm>
      </p:grpSpPr>
      <p:sp>
        <p:nvSpPr>
          <p:cNvPr id="730" name="Google Shape;730;p136"/>
          <p:cNvSpPr txBox="1"/>
          <p:nvPr>
            <p:ph type="title"/>
          </p:nvPr>
        </p:nvSpPr>
        <p:spPr>
          <a:xfrm>
            <a:off x="713225" y="539500"/>
            <a:ext cx="3030300" cy="1283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31" name="Google Shape;731;p136"/>
          <p:cNvSpPr txBox="1"/>
          <p:nvPr>
            <p:ph idx="1" type="subTitle"/>
          </p:nvPr>
        </p:nvSpPr>
        <p:spPr>
          <a:xfrm>
            <a:off x="713225" y="1817925"/>
            <a:ext cx="3030300" cy="1037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732" name="Shape 732"/>
        <p:cNvGrpSpPr/>
        <p:nvPr/>
      </p:nvGrpSpPr>
      <p:grpSpPr>
        <a:xfrm>
          <a:off x="0" y="0"/>
          <a:ext cx="0" cy="0"/>
          <a:chOff x="0" y="0"/>
          <a:chExt cx="0" cy="0"/>
        </a:xfrm>
      </p:grpSpPr>
      <p:sp>
        <p:nvSpPr>
          <p:cNvPr id="733" name="Google Shape;733;p137"/>
          <p:cNvSpPr txBox="1"/>
          <p:nvPr>
            <p:ph type="title"/>
          </p:nvPr>
        </p:nvSpPr>
        <p:spPr>
          <a:xfrm>
            <a:off x="713225" y="539500"/>
            <a:ext cx="7737600" cy="6909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34" name="Google Shape;734;p137"/>
          <p:cNvSpPr txBox="1"/>
          <p:nvPr>
            <p:ph idx="1" type="subTitle"/>
          </p:nvPr>
        </p:nvSpPr>
        <p:spPr>
          <a:xfrm>
            <a:off x="713225" y="3581529"/>
            <a:ext cx="2777700" cy="101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5" name="Google Shape;735;p137"/>
          <p:cNvSpPr txBox="1"/>
          <p:nvPr>
            <p:ph idx="2" type="subTitle"/>
          </p:nvPr>
        </p:nvSpPr>
        <p:spPr>
          <a:xfrm>
            <a:off x="713225" y="1971553"/>
            <a:ext cx="2777700" cy="97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6" name="Google Shape;736;p137"/>
          <p:cNvSpPr txBox="1"/>
          <p:nvPr>
            <p:ph idx="3" type="subTitle"/>
          </p:nvPr>
        </p:nvSpPr>
        <p:spPr>
          <a:xfrm>
            <a:off x="713225" y="3146872"/>
            <a:ext cx="27777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37" name="Google Shape;737;p137"/>
          <p:cNvSpPr txBox="1"/>
          <p:nvPr>
            <p:ph idx="4" type="subTitle"/>
          </p:nvPr>
        </p:nvSpPr>
        <p:spPr>
          <a:xfrm>
            <a:off x="713225" y="1536900"/>
            <a:ext cx="27777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blipFill>
          <a:blip r:embed="rId2">
            <a:alphaModFix/>
          </a:blip>
          <a:stretch>
            <a:fillRect/>
          </a:stretch>
        </a:blipFill>
      </p:bgPr>
    </p:bg>
    <p:spTree>
      <p:nvGrpSpPr>
        <p:cNvPr id="738" name="Shape 738"/>
        <p:cNvGrpSpPr/>
        <p:nvPr/>
      </p:nvGrpSpPr>
      <p:grpSpPr>
        <a:xfrm>
          <a:off x="0" y="0"/>
          <a:ext cx="0" cy="0"/>
          <a:chOff x="0" y="0"/>
          <a:chExt cx="0" cy="0"/>
        </a:xfrm>
      </p:grpSpPr>
      <p:sp>
        <p:nvSpPr>
          <p:cNvPr id="739" name="Google Shape;739;p138"/>
          <p:cNvSpPr txBox="1"/>
          <p:nvPr>
            <p:ph type="title"/>
          </p:nvPr>
        </p:nvSpPr>
        <p:spPr>
          <a:xfrm>
            <a:off x="720000" y="539500"/>
            <a:ext cx="7710900" cy="5979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40" name="Google Shape;740;p138"/>
          <p:cNvSpPr txBox="1"/>
          <p:nvPr>
            <p:ph idx="1" type="subTitle"/>
          </p:nvPr>
        </p:nvSpPr>
        <p:spPr>
          <a:xfrm>
            <a:off x="5307225" y="3610022"/>
            <a:ext cx="3123600" cy="989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1" name="Google Shape;741;p138"/>
          <p:cNvSpPr txBox="1"/>
          <p:nvPr>
            <p:ph idx="2" type="subTitle"/>
          </p:nvPr>
        </p:nvSpPr>
        <p:spPr>
          <a:xfrm>
            <a:off x="713225" y="2120920"/>
            <a:ext cx="3123600" cy="98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2" name="Google Shape;742;p138"/>
          <p:cNvSpPr txBox="1"/>
          <p:nvPr>
            <p:ph idx="3" type="subTitle"/>
          </p:nvPr>
        </p:nvSpPr>
        <p:spPr>
          <a:xfrm>
            <a:off x="5307225" y="3269700"/>
            <a:ext cx="3123600" cy="412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43" name="Google Shape;743;p138"/>
          <p:cNvSpPr txBox="1"/>
          <p:nvPr>
            <p:ph idx="4" type="subTitle"/>
          </p:nvPr>
        </p:nvSpPr>
        <p:spPr>
          <a:xfrm>
            <a:off x="713225" y="1780600"/>
            <a:ext cx="3123600" cy="41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744" name="Shape 744"/>
        <p:cNvGrpSpPr/>
        <p:nvPr/>
      </p:nvGrpSpPr>
      <p:grpSpPr>
        <a:xfrm>
          <a:off x="0" y="0"/>
          <a:ext cx="0" cy="0"/>
          <a:chOff x="0" y="0"/>
          <a:chExt cx="0" cy="0"/>
        </a:xfrm>
      </p:grpSpPr>
      <p:sp>
        <p:nvSpPr>
          <p:cNvPr id="745" name="Google Shape;745;p139"/>
          <p:cNvSpPr txBox="1"/>
          <p:nvPr>
            <p:ph type="title"/>
          </p:nvPr>
        </p:nvSpPr>
        <p:spPr>
          <a:xfrm>
            <a:off x="713163" y="539500"/>
            <a:ext cx="7710900" cy="7758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46" name="Google Shape;746;p139"/>
          <p:cNvSpPr txBox="1"/>
          <p:nvPr>
            <p:ph idx="1" type="subTitle"/>
          </p:nvPr>
        </p:nvSpPr>
        <p:spPr>
          <a:xfrm>
            <a:off x="713163" y="1795403"/>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7" name="Google Shape;747;p139"/>
          <p:cNvSpPr txBox="1"/>
          <p:nvPr>
            <p:ph idx="2" type="subTitle"/>
          </p:nvPr>
        </p:nvSpPr>
        <p:spPr>
          <a:xfrm>
            <a:off x="5780338" y="3730030"/>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8" name="Google Shape;748;p139"/>
          <p:cNvSpPr txBox="1"/>
          <p:nvPr>
            <p:ph idx="3" type="subTitle"/>
          </p:nvPr>
        </p:nvSpPr>
        <p:spPr>
          <a:xfrm>
            <a:off x="3246750" y="2762716"/>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9" name="Google Shape;749;p139"/>
          <p:cNvSpPr txBox="1"/>
          <p:nvPr>
            <p:ph idx="4" type="subTitle"/>
          </p:nvPr>
        </p:nvSpPr>
        <p:spPr>
          <a:xfrm>
            <a:off x="713163" y="1439854"/>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50" name="Google Shape;750;p139"/>
          <p:cNvSpPr txBox="1"/>
          <p:nvPr>
            <p:ph idx="5" type="subTitle"/>
          </p:nvPr>
        </p:nvSpPr>
        <p:spPr>
          <a:xfrm>
            <a:off x="5780338" y="3374481"/>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51" name="Google Shape;751;p139"/>
          <p:cNvSpPr txBox="1"/>
          <p:nvPr>
            <p:ph idx="6" type="subTitle"/>
          </p:nvPr>
        </p:nvSpPr>
        <p:spPr>
          <a:xfrm>
            <a:off x="3246750" y="2407167"/>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bg>
      <p:bgPr>
        <a:blipFill>
          <a:blip r:embed="rId2">
            <a:alphaModFix/>
          </a:blip>
          <a:stretch>
            <a:fillRect/>
          </a:stretch>
        </a:blipFill>
      </p:bgPr>
    </p:bg>
    <p:spTree>
      <p:nvGrpSpPr>
        <p:cNvPr id="752" name="Shape 752"/>
        <p:cNvGrpSpPr/>
        <p:nvPr/>
      </p:nvGrpSpPr>
      <p:grpSpPr>
        <a:xfrm>
          <a:off x="0" y="0"/>
          <a:ext cx="0" cy="0"/>
          <a:chOff x="0" y="0"/>
          <a:chExt cx="0" cy="0"/>
        </a:xfrm>
      </p:grpSpPr>
      <p:sp>
        <p:nvSpPr>
          <p:cNvPr id="753" name="Google Shape;753;p140"/>
          <p:cNvSpPr txBox="1"/>
          <p:nvPr>
            <p:ph type="title"/>
          </p:nvPr>
        </p:nvSpPr>
        <p:spPr>
          <a:xfrm>
            <a:off x="710089" y="539500"/>
            <a:ext cx="7710900" cy="7170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54" name="Google Shape;754;p140"/>
          <p:cNvSpPr txBox="1"/>
          <p:nvPr>
            <p:ph idx="1" type="subTitle"/>
          </p:nvPr>
        </p:nvSpPr>
        <p:spPr>
          <a:xfrm>
            <a:off x="710089" y="1734303"/>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5" name="Google Shape;755;p140"/>
          <p:cNvSpPr txBox="1"/>
          <p:nvPr>
            <p:ph idx="2" type="subTitle"/>
          </p:nvPr>
        </p:nvSpPr>
        <p:spPr>
          <a:xfrm>
            <a:off x="710089" y="4029954"/>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6" name="Google Shape;756;p140"/>
          <p:cNvSpPr txBox="1"/>
          <p:nvPr>
            <p:ph idx="3" type="subTitle"/>
          </p:nvPr>
        </p:nvSpPr>
        <p:spPr>
          <a:xfrm>
            <a:off x="710089" y="2882128"/>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7" name="Google Shape;757;p140"/>
          <p:cNvSpPr txBox="1"/>
          <p:nvPr>
            <p:ph idx="4" type="subTitle"/>
          </p:nvPr>
        </p:nvSpPr>
        <p:spPr>
          <a:xfrm>
            <a:off x="710089" y="1391329"/>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58" name="Google Shape;758;p140"/>
          <p:cNvSpPr txBox="1"/>
          <p:nvPr>
            <p:ph idx="5" type="subTitle"/>
          </p:nvPr>
        </p:nvSpPr>
        <p:spPr>
          <a:xfrm>
            <a:off x="710089" y="3686982"/>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59" name="Google Shape;759;p140"/>
          <p:cNvSpPr txBox="1"/>
          <p:nvPr>
            <p:ph idx="6" type="subTitle"/>
          </p:nvPr>
        </p:nvSpPr>
        <p:spPr>
          <a:xfrm>
            <a:off x="710089" y="2539155"/>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blipFill>
          <a:blip r:embed="rId2">
            <a:alphaModFix/>
          </a:blip>
          <a:stretch>
            <a:fillRect/>
          </a:stretch>
        </a:blipFill>
      </p:bgPr>
    </p:bg>
    <p:spTree>
      <p:nvGrpSpPr>
        <p:cNvPr id="760" name="Shape 760"/>
        <p:cNvGrpSpPr/>
        <p:nvPr/>
      </p:nvGrpSpPr>
      <p:grpSpPr>
        <a:xfrm>
          <a:off x="0" y="0"/>
          <a:ext cx="0" cy="0"/>
          <a:chOff x="0" y="0"/>
          <a:chExt cx="0" cy="0"/>
        </a:xfrm>
      </p:grpSpPr>
      <p:sp>
        <p:nvSpPr>
          <p:cNvPr id="761" name="Google Shape;761;p141"/>
          <p:cNvSpPr txBox="1"/>
          <p:nvPr>
            <p:ph type="title"/>
          </p:nvPr>
        </p:nvSpPr>
        <p:spPr>
          <a:xfrm>
            <a:off x="713225" y="539500"/>
            <a:ext cx="4987500" cy="645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62" name="Google Shape;762;p141"/>
          <p:cNvSpPr txBox="1"/>
          <p:nvPr>
            <p:ph idx="1" type="subTitle"/>
          </p:nvPr>
        </p:nvSpPr>
        <p:spPr>
          <a:xfrm>
            <a:off x="713225" y="196689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3" name="Google Shape;763;p141"/>
          <p:cNvSpPr txBox="1"/>
          <p:nvPr>
            <p:ph idx="2" type="subTitle"/>
          </p:nvPr>
        </p:nvSpPr>
        <p:spPr>
          <a:xfrm>
            <a:off x="713225" y="357792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4" name="Google Shape;764;p141"/>
          <p:cNvSpPr txBox="1"/>
          <p:nvPr>
            <p:ph idx="3" type="subTitle"/>
          </p:nvPr>
        </p:nvSpPr>
        <p:spPr>
          <a:xfrm>
            <a:off x="3196478" y="1966893"/>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5" name="Google Shape;765;p141"/>
          <p:cNvSpPr txBox="1"/>
          <p:nvPr>
            <p:ph idx="4" type="subTitle"/>
          </p:nvPr>
        </p:nvSpPr>
        <p:spPr>
          <a:xfrm>
            <a:off x="3196478" y="357792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6" name="Google Shape;766;p141"/>
          <p:cNvSpPr txBox="1"/>
          <p:nvPr>
            <p:ph idx="5" type="subTitle"/>
          </p:nvPr>
        </p:nvSpPr>
        <p:spPr>
          <a:xfrm>
            <a:off x="713225" y="1672886"/>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67" name="Google Shape;767;p141"/>
          <p:cNvSpPr txBox="1"/>
          <p:nvPr>
            <p:ph idx="6" type="subTitle"/>
          </p:nvPr>
        </p:nvSpPr>
        <p:spPr>
          <a:xfrm>
            <a:off x="713225" y="3283915"/>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68" name="Google Shape;768;p141"/>
          <p:cNvSpPr txBox="1"/>
          <p:nvPr>
            <p:ph idx="7" type="subTitle"/>
          </p:nvPr>
        </p:nvSpPr>
        <p:spPr>
          <a:xfrm>
            <a:off x="3196478" y="1672887"/>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69" name="Google Shape;769;p141"/>
          <p:cNvSpPr txBox="1"/>
          <p:nvPr>
            <p:ph idx="8" type="subTitle"/>
          </p:nvPr>
        </p:nvSpPr>
        <p:spPr>
          <a:xfrm>
            <a:off x="3196480" y="3283916"/>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blipFill>
          <a:blip r:embed="rId2">
            <a:alphaModFix/>
          </a:blip>
          <a:stretch>
            <a:fillRect/>
          </a:stretch>
        </a:blipFill>
      </p:bgPr>
    </p:bg>
    <p:spTree>
      <p:nvGrpSpPr>
        <p:cNvPr id="770" name="Shape 770"/>
        <p:cNvGrpSpPr/>
        <p:nvPr/>
      </p:nvGrpSpPr>
      <p:grpSpPr>
        <a:xfrm>
          <a:off x="0" y="0"/>
          <a:ext cx="0" cy="0"/>
          <a:chOff x="0" y="0"/>
          <a:chExt cx="0" cy="0"/>
        </a:xfrm>
      </p:grpSpPr>
      <p:sp>
        <p:nvSpPr>
          <p:cNvPr id="771" name="Google Shape;771;p142"/>
          <p:cNvSpPr txBox="1"/>
          <p:nvPr>
            <p:ph type="title"/>
          </p:nvPr>
        </p:nvSpPr>
        <p:spPr>
          <a:xfrm>
            <a:off x="719950" y="539500"/>
            <a:ext cx="5133300" cy="6783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72" name="Google Shape;772;p142"/>
          <p:cNvSpPr txBox="1"/>
          <p:nvPr>
            <p:ph idx="1" type="subTitle"/>
          </p:nvPr>
        </p:nvSpPr>
        <p:spPr>
          <a:xfrm>
            <a:off x="721559" y="177457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3" name="Google Shape;773;p142"/>
          <p:cNvSpPr txBox="1"/>
          <p:nvPr>
            <p:ph idx="2" type="subTitle"/>
          </p:nvPr>
        </p:nvSpPr>
        <p:spPr>
          <a:xfrm>
            <a:off x="6400441" y="2682918"/>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4" name="Google Shape;774;p142"/>
          <p:cNvSpPr txBox="1"/>
          <p:nvPr>
            <p:ph idx="3" type="subTitle"/>
          </p:nvPr>
        </p:nvSpPr>
        <p:spPr>
          <a:xfrm>
            <a:off x="721559" y="31661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5" name="Google Shape;775;p142"/>
          <p:cNvSpPr txBox="1"/>
          <p:nvPr>
            <p:ph idx="4" type="subTitle"/>
          </p:nvPr>
        </p:nvSpPr>
        <p:spPr>
          <a:xfrm>
            <a:off x="6400433" y="40805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6" name="Google Shape;776;p142"/>
          <p:cNvSpPr txBox="1"/>
          <p:nvPr>
            <p:ph idx="5" type="subTitle"/>
          </p:nvPr>
        </p:nvSpPr>
        <p:spPr>
          <a:xfrm>
            <a:off x="3561000" y="223177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7" name="Google Shape;777;p142"/>
          <p:cNvSpPr txBox="1"/>
          <p:nvPr>
            <p:ph idx="6" type="subTitle"/>
          </p:nvPr>
        </p:nvSpPr>
        <p:spPr>
          <a:xfrm>
            <a:off x="3561000" y="36233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8" name="Google Shape;778;p142"/>
          <p:cNvSpPr txBox="1"/>
          <p:nvPr>
            <p:ph idx="7" type="subTitle"/>
          </p:nvPr>
        </p:nvSpPr>
        <p:spPr>
          <a:xfrm>
            <a:off x="721559" y="1423900"/>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79" name="Google Shape;779;p142"/>
          <p:cNvSpPr txBox="1"/>
          <p:nvPr>
            <p:ph idx="8" type="subTitle"/>
          </p:nvPr>
        </p:nvSpPr>
        <p:spPr>
          <a:xfrm>
            <a:off x="6400441" y="233830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80" name="Google Shape;780;p142"/>
          <p:cNvSpPr txBox="1"/>
          <p:nvPr>
            <p:ph idx="9" type="subTitle"/>
          </p:nvPr>
        </p:nvSpPr>
        <p:spPr>
          <a:xfrm>
            <a:off x="721559" y="2816246"/>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81" name="Google Shape;781;p142"/>
          <p:cNvSpPr txBox="1"/>
          <p:nvPr>
            <p:ph idx="13" type="subTitle"/>
          </p:nvPr>
        </p:nvSpPr>
        <p:spPr>
          <a:xfrm>
            <a:off x="6400433" y="3724138"/>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82" name="Google Shape;782;p142"/>
          <p:cNvSpPr txBox="1"/>
          <p:nvPr>
            <p:ph idx="14" type="subTitle"/>
          </p:nvPr>
        </p:nvSpPr>
        <p:spPr>
          <a:xfrm>
            <a:off x="3561000" y="1881100"/>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83" name="Google Shape;783;p142"/>
          <p:cNvSpPr txBox="1"/>
          <p:nvPr>
            <p:ph idx="15" type="subTitle"/>
          </p:nvPr>
        </p:nvSpPr>
        <p:spPr>
          <a:xfrm>
            <a:off x="3561000" y="326104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blipFill>
          <a:blip r:embed="rId2">
            <a:alphaModFix/>
          </a:blip>
          <a:stretch>
            <a:fillRect/>
          </a:stretch>
        </a:blipFill>
      </p:bgPr>
    </p:bg>
    <p:spTree>
      <p:nvGrpSpPr>
        <p:cNvPr id="784" name="Shape 784"/>
        <p:cNvGrpSpPr/>
        <p:nvPr/>
      </p:nvGrpSpPr>
      <p:grpSpPr>
        <a:xfrm>
          <a:off x="0" y="0"/>
          <a:ext cx="0" cy="0"/>
          <a:chOff x="0" y="0"/>
          <a:chExt cx="0" cy="0"/>
        </a:xfrm>
      </p:grpSpPr>
      <p:sp>
        <p:nvSpPr>
          <p:cNvPr id="785" name="Google Shape;785;p143"/>
          <p:cNvSpPr txBox="1"/>
          <p:nvPr>
            <p:ph hasCustomPrompt="1" type="title"/>
          </p:nvPr>
        </p:nvSpPr>
        <p:spPr>
          <a:xfrm>
            <a:off x="713299" y="62191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86" name="Google Shape;786;p143"/>
          <p:cNvSpPr txBox="1"/>
          <p:nvPr>
            <p:ph idx="1" type="subTitle"/>
          </p:nvPr>
        </p:nvSpPr>
        <p:spPr>
          <a:xfrm>
            <a:off x="795499" y="1390790"/>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87" name="Google Shape;787;p143"/>
          <p:cNvSpPr txBox="1"/>
          <p:nvPr>
            <p:ph hasCustomPrompt="1" idx="2" type="title"/>
          </p:nvPr>
        </p:nvSpPr>
        <p:spPr>
          <a:xfrm>
            <a:off x="713299" y="2024637"/>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88" name="Google Shape;788;p143"/>
          <p:cNvSpPr txBox="1"/>
          <p:nvPr>
            <p:ph idx="3" type="subTitle"/>
          </p:nvPr>
        </p:nvSpPr>
        <p:spPr>
          <a:xfrm>
            <a:off x="795499" y="2789327"/>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89" name="Google Shape;789;p143"/>
          <p:cNvSpPr txBox="1"/>
          <p:nvPr>
            <p:ph hasCustomPrompt="1" idx="4" type="title"/>
          </p:nvPr>
        </p:nvSpPr>
        <p:spPr>
          <a:xfrm>
            <a:off x="713299" y="342124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90" name="Google Shape;790;p143"/>
          <p:cNvSpPr txBox="1"/>
          <p:nvPr>
            <p:ph idx="5" type="subTitle"/>
          </p:nvPr>
        </p:nvSpPr>
        <p:spPr>
          <a:xfrm>
            <a:off x="795499" y="4187865"/>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blipFill>
          <a:blip r:embed="rId2">
            <a:alphaModFix/>
          </a:blip>
          <a:stretch>
            <a:fillRect/>
          </a:stretch>
        </a:blipFill>
      </p:bgPr>
    </p:bg>
    <p:spTree>
      <p:nvGrpSpPr>
        <p:cNvPr id="791" name="Shape 791"/>
        <p:cNvGrpSpPr/>
        <p:nvPr/>
      </p:nvGrpSpPr>
      <p:grpSpPr>
        <a:xfrm>
          <a:off x="0" y="0"/>
          <a:ext cx="0" cy="0"/>
          <a:chOff x="0" y="0"/>
          <a:chExt cx="0" cy="0"/>
        </a:xfrm>
      </p:grpSpPr>
      <p:sp>
        <p:nvSpPr>
          <p:cNvPr id="792" name="Google Shape;792;p144"/>
          <p:cNvSpPr txBox="1"/>
          <p:nvPr>
            <p:ph hasCustomPrompt="1" type="title"/>
          </p:nvPr>
        </p:nvSpPr>
        <p:spPr>
          <a:xfrm>
            <a:off x="3654800" y="3695175"/>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93" name="Google Shape;793;p144"/>
          <p:cNvSpPr txBox="1"/>
          <p:nvPr>
            <p:ph idx="1" type="subTitle"/>
          </p:nvPr>
        </p:nvSpPr>
        <p:spPr>
          <a:xfrm>
            <a:off x="4635108" y="1672224"/>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94" name="Google Shape;794;p144"/>
          <p:cNvSpPr txBox="1"/>
          <p:nvPr>
            <p:ph idx="2" type="subTitle"/>
          </p:nvPr>
        </p:nvSpPr>
        <p:spPr>
          <a:xfrm>
            <a:off x="4635104" y="1374375"/>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95" name="Google Shape;795;p144"/>
          <p:cNvSpPr txBox="1"/>
          <p:nvPr>
            <p:ph hasCustomPrompt="1" idx="3" type="title"/>
          </p:nvPr>
        </p:nvSpPr>
        <p:spPr>
          <a:xfrm>
            <a:off x="3654800" y="1374350"/>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96" name="Google Shape;796;p144"/>
          <p:cNvSpPr txBox="1"/>
          <p:nvPr>
            <p:ph idx="4" type="subTitle"/>
          </p:nvPr>
        </p:nvSpPr>
        <p:spPr>
          <a:xfrm>
            <a:off x="4635108" y="2832643"/>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797" name="Google Shape;797;p144"/>
          <p:cNvSpPr txBox="1"/>
          <p:nvPr>
            <p:ph idx="5" type="subTitle"/>
          </p:nvPr>
        </p:nvSpPr>
        <p:spPr>
          <a:xfrm>
            <a:off x="4635106" y="2534788"/>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98" name="Google Shape;798;p144"/>
          <p:cNvSpPr txBox="1"/>
          <p:nvPr>
            <p:ph hasCustomPrompt="1" idx="6" type="title"/>
          </p:nvPr>
        </p:nvSpPr>
        <p:spPr>
          <a:xfrm>
            <a:off x="3654800" y="2534763"/>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799" name="Google Shape;799;p144"/>
          <p:cNvSpPr txBox="1"/>
          <p:nvPr>
            <p:ph idx="7" type="subTitle"/>
          </p:nvPr>
        </p:nvSpPr>
        <p:spPr>
          <a:xfrm>
            <a:off x="4635108" y="3993062"/>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800" name="Google Shape;800;p144"/>
          <p:cNvSpPr txBox="1"/>
          <p:nvPr>
            <p:ph idx="8" type="subTitle"/>
          </p:nvPr>
        </p:nvSpPr>
        <p:spPr>
          <a:xfrm>
            <a:off x="4635106" y="3695200"/>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1" name="Google Shape;801;p144"/>
          <p:cNvSpPr txBox="1"/>
          <p:nvPr>
            <p:ph idx="9" type="title"/>
          </p:nvPr>
        </p:nvSpPr>
        <p:spPr>
          <a:xfrm>
            <a:off x="720000" y="539500"/>
            <a:ext cx="7710900" cy="7281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2" name="Shape 72"/>
        <p:cNvGrpSpPr/>
        <p:nvPr/>
      </p:nvGrpSpPr>
      <p:grpSpPr>
        <a:xfrm>
          <a:off x="0" y="0"/>
          <a:ext cx="0" cy="0"/>
          <a:chOff x="0" y="0"/>
          <a:chExt cx="0" cy="0"/>
        </a:xfrm>
      </p:grpSpPr>
      <p:sp>
        <p:nvSpPr>
          <p:cNvPr id="73" name="Google Shape;73;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4" name="Google Shape;74;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75" name="Google Shape;75;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blipFill>
          <a:blip r:embed="rId2">
            <a:alphaModFix/>
          </a:blip>
          <a:stretch>
            <a:fillRect/>
          </a:stretch>
        </a:blipFill>
      </p:bgPr>
    </p:bg>
    <p:spTree>
      <p:nvGrpSpPr>
        <p:cNvPr id="802" name="Shape 802"/>
        <p:cNvGrpSpPr/>
        <p:nvPr/>
      </p:nvGrpSpPr>
      <p:grpSpPr>
        <a:xfrm>
          <a:off x="0" y="0"/>
          <a:ext cx="0" cy="0"/>
          <a:chOff x="0" y="0"/>
          <a:chExt cx="0" cy="0"/>
        </a:xfrm>
      </p:grpSpPr>
      <p:sp>
        <p:nvSpPr>
          <p:cNvPr id="803" name="Google Shape;803;p145"/>
          <p:cNvSpPr txBox="1"/>
          <p:nvPr>
            <p:ph type="title"/>
          </p:nvPr>
        </p:nvSpPr>
        <p:spPr>
          <a:xfrm>
            <a:off x="713225" y="490414"/>
            <a:ext cx="4072500" cy="1227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7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04" name="Google Shape;804;p145"/>
          <p:cNvSpPr txBox="1"/>
          <p:nvPr>
            <p:ph idx="1" type="subTitle"/>
          </p:nvPr>
        </p:nvSpPr>
        <p:spPr>
          <a:xfrm>
            <a:off x="713225" y="1612350"/>
            <a:ext cx="4072500" cy="1128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5" name="Google Shape;805;p145"/>
          <p:cNvSpPr txBox="1"/>
          <p:nvPr/>
        </p:nvSpPr>
        <p:spPr>
          <a:xfrm>
            <a:off x="713225" y="3665020"/>
            <a:ext cx="4072500" cy="666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This presentation template was created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includes icons by</a:t>
            </a:r>
            <a:r>
              <a:rPr lang="en" sz="1200">
                <a:solidFill>
                  <a:schemeClr val="dk1"/>
                </a:solidFill>
                <a:latin typeface="Montserrat"/>
                <a:ea typeface="Montserrat"/>
                <a:cs typeface="Montserrat"/>
                <a:sym typeface="Montserrat"/>
              </a:rPr>
              <a:t>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infographics &amp; images by </a:t>
            </a:r>
            <a:r>
              <a:rPr b="1" lang="en" sz="1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806" name="Shape 806"/>
        <p:cNvGrpSpPr/>
        <p:nvPr/>
      </p:nvGrpSpPr>
      <p:grpSpPr>
        <a:xfrm>
          <a:off x="0" y="0"/>
          <a:ext cx="0" cy="0"/>
          <a:chOff x="0" y="0"/>
          <a:chExt cx="0" cy="0"/>
        </a:xfrm>
      </p:grpSpPr>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807" name="Shape 807"/>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11" name="Shape 811"/>
        <p:cNvGrpSpPr/>
        <p:nvPr/>
      </p:nvGrpSpPr>
      <p:grpSpPr>
        <a:xfrm>
          <a:off x="0" y="0"/>
          <a:ext cx="0" cy="0"/>
          <a:chOff x="0" y="0"/>
          <a:chExt cx="0" cy="0"/>
        </a:xfrm>
      </p:grpSpPr>
      <p:sp>
        <p:nvSpPr>
          <p:cNvPr id="812" name="Google Shape;812;p149"/>
          <p:cNvSpPr txBox="1"/>
          <p:nvPr>
            <p:ph type="ctrTitle"/>
          </p:nvPr>
        </p:nvSpPr>
        <p:spPr>
          <a:xfrm>
            <a:off x="3725450" y="781174"/>
            <a:ext cx="4705200" cy="14490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b="0"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13" name="Google Shape;813;p149"/>
          <p:cNvSpPr txBox="1"/>
          <p:nvPr>
            <p:ph idx="1" type="subTitle"/>
          </p:nvPr>
        </p:nvSpPr>
        <p:spPr>
          <a:xfrm>
            <a:off x="5872700" y="2558775"/>
            <a:ext cx="2428500" cy="657600"/>
          </a:xfrm>
          <a:prstGeom prst="rect">
            <a:avLst/>
          </a:prstGeom>
          <a:solidFill>
            <a:schemeClr val="dk1"/>
          </a:solidFill>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814" name="Shape 814"/>
        <p:cNvGrpSpPr/>
        <p:nvPr/>
      </p:nvGrpSpPr>
      <p:grpSpPr>
        <a:xfrm>
          <a:off x="0" y="0"/>
          <a:ext cx="0" cy="0"/>
          <a:chOff x="0" y="0"/>
          <a:chExt cx="0" cy="0"/>
        </a:xfrm>
      </p:grpSpPr>
      <p:sp>
        <p:nvSpPr>
          <p:cNvPr id="815" name="Google Shape;815;p150"/>
          <p:cNvSpPr txBox="1"/>
          <p:nvPr>
            <p:ph type="title"/>
          </p:nvPr>
        </p:nvSpPr>
        <p:spPr>
          <a:xfrm>
            <a:off x="3577975" y="539488"/>
            <a:ext cx="4852800" cy="10236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16" name="Google Shape;816;p150"/>
          <p:cNvSpPr txBox="1"/>
          <p:nvPr>
            <p:ph hasCustomPrompt="1" idx="2" type="title"/>
          </p:nvPr>
        </p:nvSpPr>
        <p:spPr>
          <a:xfrm>
            <a:off x="6338125" y="3575825"/>
            <a:ext cx="2092800" cy="1023600"/>
          </a:xfrm>
          <a:prstGeom prst="rect">
            <a:avLst/>
          </a:prstGeom>
          <a:noFill/>
        </p:spPr>
        <p:txBody>
          <a:bodyPr anchorCtr="0" anchor="ctr" bIns="91425" lIns="91425" spcFirstLastPara="1" rIns="91425" wrap="square" tIns="91425">
            <a:noAutofit/>
          </a:bodyPr>
          <a:lstStyle>
            <a:lvl1pPr lvl="0" algn="r">
              <a:spcBef>
                <a:spcPts val="0"/>
              </a:spcBef>
              <a:spcAft>
                <a:spcPts val="0"/>
              </a:spcAft>
              <a:buClr>
                <a:schemeClr val="lt1"/>
              </a:buClr>
              <a:buSzPts val="6000"/>
              <a:buNone/>
              <a:defRPr sz="8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817" name="Google Shape;817;p150"/>
          <p:cNvSpPr txBox="1"/>
          <p:nvPr>
            <p:ph idx="1" type="subTitle"/>
          </p:nvPr>
        </p:nvSpPr>
        <p:spPr>
          <a:xfrm>
            <a:off x="3682025" y="1617763"/>
            <a:ext cx="4612500" cy="426600"/>
          </a:xfrm>
          <a:prstGeom prst="rect">
            <a:avLst/>
          </a:prstGeom>
          <a:solidFill>
            <a:schemeClr val="dk1"/>
          </a:solidFill>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818" name="Shape 818"/>
        <p:cNvGrpSpPr/>
        <p:nvPr/>
      </p:nvGrpSpPr>
      <p:grpSpPr>
        <a:xfrm>
          <a:off x="0" y="0"/>
          <a:ext cx="0" cy="0"/>
          <a:chOff x="0" y="0"/>
          <a:chExt cx="0" cy="0"/>
        </a:xfrm>
      </p:grpSpPr>
      <p:sp>
        <p:nvSpPr>
          <p:cNvPr id="819" name="Google Shape;819;p151"/>
          <p:cNvSpPr txBox="1"/>
          <p:nvPr>
            <p:ph type="title"/>
          </p:nvPr>
        </p:nvSpPr>
        <p:spPr>
          <a:xfrm>
            <a:off x="720000" y="539500"/>
            <a:ext cx="7710900" cy="6372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20" name="Google Shape;820;p151"/>
          <p:cNvSpPr txBox="1"/>
          <p:nvPr>
            <p:ph idx="1" type="body"/>
          </p:nvPr>
        </p:nvSpPr>
        <p:spPr>
          <a:xfrm>
            <a:off x="720000" y="1380275"/>
            <a:ext cx="4586400" cy="2881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15000"/>
              </a:lnSpc>
              <a:spcBef>
                <a:spcPts val="0"/>
              </a:spcBef>
              <a:spcAft>
                <a:spcPts val="0"/>
              </a:spcAft>
              <a:buSzPts val="1200"/>
              <a:buChar char="○"/>
              <a:defRPr sz="1200"/>
            </a:lvl2pPr>
            <a:lvl3pPr indent="-304800" lvl="2" marL="1371600">
              <a:lnSpc>
                <a:spcPct val="115000"/>
              </a:lnSpc>
              <a:spcBef>
                <a:spcPts val="1600"/>
              </a:spcBef>
              <a:spcAft>
                <a:spcPts val="0"/>
              </a:spcAft>
              <a:buSzPts val="1200"/>
              <a:buChar char="■"/>
              <a:defRPr sz="1200"/>
            </a:lvl3pPr>
            <a:lvl4pPr indent="-304800" lvl="3" marL="1828800">
              <a:lnSpc>
                <a:spcPct val="115000"/>
              </a:lnSpc>
              <a:spcBef>
                <a:spcPts val="1600"/>
              </a:spcBef>
              <a:spcAft>
                <a:spcPts val="0"/>
              </a:spcAft>
              <a:buSzPts val="1200"/>
              <a:buChar char="●"/>
              <a:defRPr sz="1200"/>
            </a:lvl4pPr>
            <a:lvl5pPr indent="-304800" lvl="4" marL="2286000">
              <a:lnSpc>
                <a:spcPct val="115000"/>
              </a:lnSpc>
              <a:spcBef>
                <a:spcPts val="1600"/>
              </a:spcBef>
              <a:spcAft>
                <a:spcPts val="0"/>
              </a:spcAft>
              <a:buSzPts val="1200"/>
              <a:buChar char="○"/>
              <a:defRPr sz="1200"/>
            </a:lvl5pPr>
            <a:lvl6pPr indent="-304800" lvl="5" marL="2743200">
              <a:lnSpc>
                <a:spcPct val="115000"/>
              </a:lnSpc>
              <a:spcBef>
                <a:spcPts val="1600"/>
              </a:spcBef>
              <a:spcAft>
                <a:spcPts val="0"/>
              </a:spcAft>
              <a:buSzPts val="1200"/>
              <a:buChar char="■"/>
              <a:defRPr sz="1200"/>
            </a:lvl6pPr>
            <a:lvl7pPr indent="-304800" lvl="6" marL="3200400">
              <a:lnSpc>
                <a:spcPct val="115000"/>
              </a:lnSpc>
              <a:spcBef>
                <a:spcPts val="1600"/>
              </a:spcBef>
              <a:spcAft>
                <a:spcPts val="0"/>
              </a:spcAft>
              <a:buSzPts val="1200"/>
              <a:buChar char="●"/>
              <a:defRPr sz="1200"/>
            </a:lvl7pPr>
            <a:lvl8pPr indent="-304800" lvl="7" marL="3657600">
              <a:lnSpc>
                <a:spcPct val="115000"/>
              </a:lnSpc>
              <a:spcBef>
                <a:spcPts val="1600"/>
              </a:spcBef>
              <a:spcAft>
                <a:spcPts val="0"/>
              </a:spcAft>
              <a:buSzPts val="1200"/>
              <a:buChar char="○"/>
              <a:defRPr sz="1200"/>
            </a:lvl8pPr>
            <a:lvl9pPr indent="-304800" lvl="8" marL="4114800">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21" name="Shape 821"/>
        <p:cNvGrpSpPr/>
        <p:nvPr/>
      </p:nvGrpSpPr>
      <p:grpSpPr>
        <a:xfrm>
          <a:off x="0" y="0"/>
          <a:ext cx="0" cy="0"/>
          <a:chOff x="0" y="0"/>
          <a:chExt cx="0" cy="0"/>
        </a:xfrm>
      </p:grpSpPr>
      <p:sp>
        <p:nvSpPr>
          <p:cNvPr id="822" name="Google Shape;822;p152"/>
          <p:cNvSpPr txBox="1"/>
          <p:nvPr>
            <p:ph type="title"/>
          </p:nvPr>
        </p:nvSpPr>
        <p:spPr>
          <a:xfrm>
            <a:off x="720000" y="539500"/>
            <a:ext cx="3961200" cy="821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23" name="Google Shape;823;p152"/>
          <p:cNvSpPr txBox="1"/>
          <p:nvPr>
            <p:ph idx="1" type="subTitle"/>
          </p:nvPr>
        </p:nvSpPr>
        <p:spPr>
          <a:xfrm>
            <a:off x="720000" y="3648471"/>
            <a:ext cx="2232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24" name="Google Shape;824;p152"/>
          <p:cNvSpPr txBox="1"/>
          <p:nvPr>
            <p:ph idx="2" type="subTitle"/>
          </p:nvPr>
        </p:nvSpPr>
        <p:spPr>
          <a:xfrm>
            <a:off x="3771300" y="3648497"/>
            <a:ext cx="22329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25" name="Google Shape;825;p152"/>
          <p:cNvSpPr txBox="1"/>
          <p:nvPr>
            <p:ph idx="3" type="subTitle"/>
          </p:nvPr>
        </p:nvSpPr>
        <p:spPr>
          <a:xfrm>
            <a:off x="720000" y="3211900"/>
            <a:ext cx="22329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6" name="Google Shape;826;p152"/>
          <p:cNvSpPr txBox="1"/>
          <p:nvPr>
            <p:ph idx="4" type="subTitle"/>
          </p:nvPr>
        </p:nvSpPr>
        <p:spPr>
          <a:xfrm>
            <a:off x="3771300" y="3211909"/>
            <a:ext cx="22329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27" name="Shape 827"/>
        <p:cNvGrpSpPr/>
        <p:nvPr/>
      </p:nvGrpSpPr>
      <p:grpSpPr>
        <a:xfrm>
          <a:off x="0" y="0"/>
          <a:ext cx="0" cy="0"/>
          <a:chOff x="0" y="0"/>
          <a:chExt cx="0" cy="0"/>
        </a:xfrm>
      </p:grpSpPr>
      <p:sp>
        <p:nvSpPr>
          <p:cNvPr id="828" name="Google Shape;828;p153"/>
          <p:cNvSpPr txBox="1"/>
          <p:nvPr>
            <p:ph type="title"/>
          </p:nvPr>
        </p:nvSpPr>
        <p:spPr>
          <a:xfrm>
            <a:off x="720000" y="539500"/>
            <a:ext cx="7710900" cy="5463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829" name="Shape 829"/>
        <p:cNvGrpSpPr/>
        <p:nvPr/>
      </p:nvGrpSpPr>
      <p:grpSpPr>
        <a:xfrm>
          <a:off x="0" y="0"/>
          <a:ext cx="0" cy="0"/>
          <a:chOff x="0" y="0"/>
          <a:chExt cx="0" cy="0"/>
        </a:xfrm>
      </p:grpSpPr>
      <p:sp>
        <p:nvSpPr>
          <p:cNvPr id="830" name="Google Shape;830;p154"/>
          <p:cNvSpPr txBox="1"/>
          <p:nvPr>
            <p:ph type="title"/>
          </p:nvPr>
        </p:nvSpPr>
        <p:spPr>
          <a:xfrm>
            <a:off x="713225" y="1101900"/>
            <a:ext cx="4290300" cy="770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4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31" name="Google Shape;831;p154"/>
          <p:cNvSpPr txBox="1"/>
          <p:nvPr>
            <p:ph idx="1" type="subTitle"/>
          </p:nvPr>
        </p:nvSpPr>
        <p:spPr>
          <a:xfrm>
            <a:off x="713225" y="2025000"/>
            <a:ext cx="4290300" cy="201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Montserrat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832" name="Google Shape;832;p154"/>
          <p:cNvSpPr/>
          <p:nvPr>
            <p:ph idx="2" type="pic"/>
          </p:nvPr>
        </p:nvSpPr>
        <p:spPr>
          <a:xfrm>
            <a:off x="5078400" y="623250"/>
            <a:ext cx="3352500" cy="3897000"/>
          </a:xfrm>
          <a:prstGeom prst="roundRect">
            <a:avLst>
              <a:gd fmla="val 0" name="adj"/>
            </a:avLst>
          </a:prstGeom>
          <a:noFill/>
          <a:ln>
            <a:noFill/>
          </a:ln>
          <a:effectLst>
            <a:outerShdw blurRad="57150" rotWithShape="0" algn="bl" dir="3000000" dist="66675">
              <a:schemeClr val="lt1">
                <a:alpha val="50000"/>
              </a:schemeClr>
            </a:outerShdw>
          </a:effectLst>
        </p:spPr>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33" name="Shape 833"/>
        <p:cNvGrpSpPr/>
        <p:nvPr/>
      </p:nvGrpSpPr>
      <p:grpSpPr>
        <a:xfrm>
          <a:off x="0" y="0"/>
          <a:ext cx="0" cy="0"/>
          <a:chOff x="0" y="0"/>
          <a:chExt cx="0" cy="0"/>
        </a:xfrm>
      </p:grpSpPr>
      <p:sp>
        <p:nvSpPr>
          <p:cNvPr id="834" name="Google Shape;834;p155"/>
          <p:cNvSpPr txBox="1"/>
          <p:nvPr>
            <p:ph type="title"/>
          </p:nvPr>
        </p:nvSpPr>
        <p:spPr>
          <a:xfrm>
            <a:off x="3854875" y="539500"/>
            <a:ext cx="4575900" cy="19290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6" name="Shape 76"/>
        <p:cNvGrpSpPr/>
        <p:nvPr/>
      </p:nvGrpSpPr>
      <p:grpSpPr>
        <a:xfrm>
          <a:off x="0" y="0"/>
          <a:ext cx="0" cy="0"/>
          <a:chOff x="0" y="0"/>
          <a:chExt cx="0" cy="0"/>
        </a:xfrm>
      </p:grpSpPr>
      <p:sp>
        <p:nvSpPr>
          <p:cNvPr id="77" name="Google Shape;77;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8" name="Google Shape;78;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835" name="Shape 835"/>
        <p:cNvGrpSpPr/>
        <p:nvPr/>
      </p:nvGrpSpPr>
      <p:grpSpPr>
        <a:xfrm>
          <a:off x="0" y="0"/>
          <a:ext cx="0" cy="0"/>
          <a:chOff x="0" y="0"/>
          <a:chExt cx="0" cy="0"/>
        </a:xfrm>
      </p:grpSpPr>
      <p:sp>
        <p:nvSpPr>
          <p:cNvPr id="836" name="Google Shape;836;p156"/>
          <p:cNvSpPr txBox="1"/>
          <p:nvPr>
            <p:ph type="title"/>
          </p:nvPr>
        </p:nvSpPr>
        <p:spPr>
          <a:xfrm>
            <a:off x="713225" y="539500"/>
            <a:ext cx="7717500" cy="643200"/>
          </a:xfrm>
          <a:prstGeom prst="rect">
            <a:avLst/>
          </a:prstGeom>
        </p:spPr>
        <p:txBody>
          <a:bodyPr anchorCtr="0" anchor="b" bIns="91425" lIns="91425" spcFirstLastPara="1" rIns="91425" wrap="square" tIns="91425">
            <a:noAutofit/>
          </a:bodyPr>
          <a:lstStyle>
            <a:lvl1pPr lvl="0">
              <a:spcBef>
                <a:spcPts val="0"/>
              </a:spcBef>
              <a:spcAft>
                <a:spcPts val="0"/>
              </a:spcAft>
              <a:buSzPts val="3500"/>
              <a:buNone/>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837" name="Google Shape;837;p156"/>
          <p:cNvSpPr txBox="1"/>
          <p:nvPr>
            <p:ph idx="1" type="subTitle"/>
          </p:nvPr>
        </p:nvSpPr>
        <p:spPr>
          <a:xfrm>
            <a:off x="713225" y="1468138"/>
            <a:ext cx="3306000" cy="289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8" name="Google Shape;838;p156"/>
          <p:cNvSpPr txBox="1"/>
          <p:nvPr>
            <p:ph idx="2" type="subTitle"/>
          </p:nvPr>
        </p:nvSpPr>
        <p:spPr>
          <a:xfrm>
            <a:off x="4495246" y="1468138"/>
            <a:ext cx="3306000" cy="289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9" name="Shape 839"/>
        <p:cNvGrpSpPr/>
        <p:nvPr/>
      </p:nvGrpSpPr>
      <p:grpSpPr>
        <a:xfrm>
          <a:off x="0" y="0"/>
          <a:ext cx="0" cy="0"/>
          <a:chOff x="0" y="0"/>
          <a:chExt cx="0" cy="0"/>
        </a:xfrm>
      </p:grpSpPr>
      <p:sp>
        <p:nvSpPr>
          <p:cNvPr id="840" name="Google Shape;840;p157"/>
          <p:cNvSpPr txBox="1"/>
          <p:nvPr>
            <p:ph type="title"/>
          </p:nvPr>
        </p:nvSpPr>
        <p:spPr>
          <a:xfrm>
            <a:off x="713225" y="3371825"/>
            <a:ext cx="4871400" cy="1227600"/>
          </a:xfrm>
          <a:prstGeom prst="rect">
            <a:avLst/>
          </a:prstGeom>
          <a:solidFill>
            <a:schemeClr val="dk1"/>
          </a:solidFill>
        </p:spPr>
        <p:txBody>
          <a:bodyPr anchorCtr="0" anchor="t" bIns="91425" lIns="91425" spcFirstLastPara="1" rIns="91425" wrap="square" tIns="91425">
            <a:noAutofit/>
          </a:bodyPr>
          <a:lstStyle>
            <a:lvl1pPr lvl="0">
              <a:spcBef>
                <a:spcPts val="0"/>
              </a:spcBef>
              <a:spcAft>
                <a:spcPts val="0"/>
              </a:spcAft>
              <a:buClr>
                <a:schemeClr val="lt1"/>
              </a:buClr>
              <a:buSzPts val="3500"/>
              <a:buNone/>
              <a:defRPr>
                <a:solidFill>
                  <a:schemeClr val="lt1"/>
                </a:solidFill>
              </a:defRPr>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41" name="Shape 841"/>
        <p:cNvGrpSpPr/>
        <p:nvPr/>
      </p:nvGrpSpPr>
      <p:grpSpPr>
        <a:xfrm>
          <a:off x="0" y="0"/>
          <a:ext cx="0" cy="0"/>
          <a:chOff x="0" y="0"/>
          <a:chExt cx="0" cy="0"/>
        </a:xfrm>
      </p:grpSpPr>
      <p:sp>
        <p:nvSpPr>
          <p:cNvPr id="842" name="Google Shape;842;p158"/>
          <p:cNvSpPr txBox="1"/>
          <p:nvPr>
            <p:ph hasCustomPrompt="1" type="title"/>
          </p:nvPr>
        </p:nvSpPr>
        <p:spPr>
          <a:xfrm>
            <a:off x="713225" y="539500"/>
            <a:ext cx="2932200" cy="14853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3" name="Google Shape;843;p158"/>
          <p:cNvSpPr txBox="1"/>
          <p:nvPr>
            <p:ph idx="1" type="subTitle"/>
          </p:nvPr>
        </p:nvSpPr>
        <p:spPr>
          <a:xfrm>
            <a:off x="824900" y="1948575"/>
            <a:ext cx="2820600" cy="659700"/>
          </a:xfrm>
          <a:prstGeom prst="rect">
            <a:avLst/>
          </a:prstGeom>
          <a:solidFill>
            <a:schemeClr val="dk1"/>
          </a:solidFill>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44" name="Shape 844"/>
        <p:cNvGrpSpPr/>
        <p:nvPr/>
      </p:nvGrpSpPr>
      <p:grpSpPr>
        <a:xfrm>
          <a:off x="0" y="0"/>
          <a:ext cx="0" cy="0"/>
          <a:chOff x="0" y="0"/>
          <a:chExt cx="0" cy="0"/>
        </a:xfrm>
      </p:grpSpPr>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845" name="Shape 845"/>
        <p:cNvGrpSpPr/>
        <p:nvPr/>
      </p:nvGrpSpPr>
      <p:grpSpPr>
        <a:xfrm>
          <a:off x="0" y="0"/>
          <a:ext cx="0" cy="0"/>
          <a:chOff x="0" y="0"/>
          <a:chExt cx="0" cy="0"/>
        </a:xfrm>
      </p:grpSpPr>
      <p:sp>
        <p:nvSpPr>
          <p:cNvPr id="846" name="Google Shape;846;p160"/>
          <p:cNvSpPr txBox="1"/>
          <p:nvPr>
            <p:ph type="title"/>
          </p:nvPr>
        </p:nvSpPr>
        <p:spPr>
          <a:xfrm>
            <a:off x="720000" y="539500"/>
            <a:ext cx="7710900" cy="566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847" name="Shape 847"/>
        <p:cNvGrpSpPr/>
        <p:nvPr/>
      </p:nvGrpSpPr>
      <p:grpSpPr>
        <a:xfrm>
          <a:off x="0" y="0"/>
          <a:ext cx="0" cy="0"/>
          <a:chOff x="0" y="0"/>
          <a:chExt cx="0" cy="0"/>
        </a:xfrm>
      </p:grpSpPr>
      <p:sp>
        <p:nvSpPr>
          <p:cNvPr id="848" name="Google Shape;848;p161"/>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849" name="Shape 849"/>
        <p:cNvGrpSpPr/>
        <p:nvPr/>
      </p:nvGrpSpPr>
      <p:grpSpPr>
        <a:xfrm>
          <a:off x="0" y="0"/>
          <a:ext cx="0" cy="0"/>
          <a:chOff x="0" y="0"/>
          <a:chExt cx="0" cy="0"/>
        </a:xfrm>
      </p:grpSpPr>
      <p:sp>
        <p:nvSpPr>
          <p:cNvPr id="850" name="Google Shape;850;p162"/>
          <p:cNvSpPr txBox="1"/>
          <p:nvPr>
            <p:ph type="title"/>
          </p:nvPr>
        </p:nvSpPr>
        <p:spPr>
          <a:xfrm>
            <a:off x="720000" y="539500"/>
            <a:ext cx="6033000" cy="6492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51" name="Google Shape;851;p162"/>
          <p:cNvSpPr txBox="1"/>
          <p:nvPr>
            <p:ph idx="1" type="subTitle"/>
          </p:nvPr>
        </p:nvSpPr>
        <p:spPr>
          <a:xfrm>
            <a:off x="1070926" y="1653260"/>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2" name="Google Shape;852;p162"/>
          <p:cNvSpPr txBox="1"/>
          <p:nvPr>
            <p:ph idx="2" type="subTitle"/>
          </p:nvPr>
        </p:nvSpPr>
        <p:spPr>
          <a:xfrm>
            <a:off x="1070926" y="2487577"/>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3" name="Google Shape;853;p162"/>
          <p:cNvSpPr txBox="1"/>
          <p:nvPr>
            <p:ph idx="3" type="subTitle"/>
          </p:nvPr>
        </p:nvSpPr>
        <p:spPr>
          <a:xfrm>
            <a:off x="1070926" y="3321893"/>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4" name="Google Shape;854;p162"/>
          <p:cNvSpPr txBox="1"/>
          <p:nvPr>
            <p:ph idx="4" type="subTitle"/>
          </p:nvPr>
        </p:nvSpPr>
        <p:spPr>
          <a:xfrm>
            <a:off x="1070926" y="4156210"/>
            <a:ext cx="4374300" cy="32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5" name="Google Shape;855;p162"/>
          <p:cNvSpPr txBox="1"/>
          <p:nvPr>
            <p:ph hasCustomPrompt="1" idx="5" type="title"/>
          </p:nvPr>
        </p:nvSpPr>
        <p:spPr>
          <a:xfrm>
            <a:off x="1070925" y="1382625"/>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56" name="Google Shape;856;p162"/>
          <p:cNvSpPr txBox="1"/>
          <p:nvPr>
            <p:ph hasCustomPrompt="1" idx="6" type="title"/>
          </p:nvPr>
        </p:nvSpPr>
        <p:spPr>
          <a:xfrm>
            <a:off x="1070925" y="3047111"/>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57" name="Google Shape;857;p162"/>
          <p:cNvSpPr txBox="1"/>
          <p:nvPr>
            <p:ph hasCustomPrompt="1" idx="7" type="title"/>
          </p:nvPr>
        </p:nvSpPr>
        <p:spPr>
          <a:xfrm>
            <a:off x="1070925" y="2214866"/>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58" name="Google Shape;858;p162"/>
          <p:cNvSpPr txBox="1"/>
          <p:nvPr>
            <p:ph hasCustomPrompt="1" idx="8" type="title"/>
          </p:nvPr>
        </p:nvSpPr>
        <p:spPr>
          <a:xfrm>
            <a:off x="1070925" y="3879351"/>
            <a:ext cx="734400" cy="3273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59" name="Google Shape;859;p162"/>
          <p:cNvSpPr txBox="1"/>
          <p:nvPr>
            <p:ph idx="9" type="subTitle"/>
          </p:nvPr>
        </p:nvSpPr>
        <p:spPr>
          <a:xfrm>
            <a:off x="1675725" y="1382621"/>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60" name="Google Shape;860;p162"/>
          <p:cNvSpPr txBox="1"/>
          <p:nvPr>
            <p:ph idx="13" type="subTitle"/>
          </p:nvPr>
        </p:nvSpPr>
        <p:spPr>
          <a:xfrm>
            <a:off x="1675725" y="2214867"/>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61" name="Google Shape;861;p162"/>
          <p:cNvSpPr txBox="1"/>
          <p:nvPr>
            <p:ph idx="14" type="subTitle"/>
          </p:nvPr>
        </p:nvSpPr>
        <p:spPr>
          <a:xfrm>
            <a:off x="1675725" y="3047108"/>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862" name="Google Shape;862;p162"/>
          <p:cNvSpPr txBox="1"/>
          <p:nvPr>
            <p:ph idx="15" type="subTitle"/>
          </p:nvPr>
        </p:nvSpPr>
        <p:spPr>
          <a:xfrm>
            <a:off x="1675725" y="3879355"/>
            <a:ext cx="3769500" cy="3273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863" name="Shape 863"/>
        <p:cNvGrpSpPr/>
        <p:nvPr/>
      </p:nvGrpSpPr>
      <p:grpSpPr>
        <a:xfrm>
          <a:off x="0" y="0"/>
          <a:ext cx="0" cy="0"/>
          <a:chOff x="0" y="0"/>
          <a:chExt cx="0" cy="0"/>
        </a:xfrm>
      </p:grpSpPr>
      <p:sp>
        <p:nvSpPr>
          <p:cNvPr id="864" name="Google Shape;864;p163"/>
          <p:cNvSpPr txBox="1"/>
          <p:nvPr>
            <p:ph type="title"/>
          </p:nvPr>
        </p:nvSpPr>
        <p:spPr>
          <a:xfrm>
            <a:off x="831777" y="4067525"/>
            <a:ext cx="3653700" cy="531900"/>
          </a:xfrm>
          <a:prstGeom prst="rect">
            <a:avLst/>
          </a:prstGeom>
          <a:solidFill>
            <a:schemeClr val="dk1"/>
          </a:solidFill>
        </p:spPr>
        <p:txBody>
          <a:bodyPr anchorCtr="0" anchor="ctr" bIns="91425" lIns="91425" spcFirstLastPara="1" rIns="91425" wrap="square" tIns="91425">
            <a:noAutofit/>
          </a:bodyPr>
          <a:lstStyle>
            <a:lvl1pPr lvl="0">
              <a:spcBef>
                <a:spcPts val="0"/>
              </a:spcBef>
              <a:spcAft>
                <a:spcPts val="0"/>
              </a:spcAft>
              <a:buSzPts val="3000"/>
              <a:buNone/>
              <a:defRPr sz="2000">
                <a:solidFill>
                  <a:schemeClr val="lt1"/>
                </a:solidFill>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865" name="Google Shape;865;p163"/>
          <p:cNvSpPr txBox="1"/>
          <p:nvPr>
            <p:ph idx="1" type="subTitle"/>
          </p:nvPr>
        </p:nvSpPr>
        <p:spPr>
          <a:xfrm>
            <a:off x="713225" y="2203625"/>
            <a:ext cx="7717500" cy="1604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866" name="Shape 866"/>
        <p:cNvGrpSpPr/>
        <p:nvPr/>
      </p:nvGrpSpPr>
      <p:grpSpPr>
        <a:xfrm>
          <a:off x="0" y="0"/>
          <a:ext cx="0" cy="0"/>
          <a:chOff x="0" y="0"/>
          <a:chExt cx="0" cy="0"/>
        </a:xfrm>
      </p:grpSpPr>
      <p:sp>
        <p:nvSpPr>
          <p:cNvPr id="867" name="Google Shape;867;p164"/>
          <p:cNvSpPr txBox="1"/>
          <p:nvPr>
            <p:ph type="title"/>
          </p:nvPr>
        </p:nvSpPr>
        <p:spPr>
          <a:xfrm>
            <a:off x="3879175" y="506316"/>
            <a:ext cx="4551600" cy="749700"/>
          </a:xfrm>
          <a:prstGeom prst="rect">
            <a:avLst/>
          </a:prstGeom>
        </p:spPr>
        <p:txBody>
          <a:bodyPr anchorCtr="0" anchor="b" bIns="91425" lIns="91425" spcFirstLastPara="1" rIns="91425" wrap="square" tIns="91425">
            <a:noAutofit/>
          </a:bodyPr>
          <a:lstStyle>
            <a:lvl1pPr lvl="0" algn="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68" name="Google Shape;868;p164"/>
          <p:cNvSpPr txBox="1"/>
          <p:nvPr>
            <p:ph idx="1" type="subTitle"/>
          </p:nvPr>
        </p:nvSpPr>
        <p:spPr>
          <a:xfrm>
            <a:off x="3879175" y="1174791"/>
            <a:ext cx="45516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9" name="Google Shape;869;p164"/>
          <p:cNvSpPr/>
          <p:nvPr>
            <p:ph idx="2" type="pic"/>
          </p:nvPr>
        </p:nvSpPr>
        <p:spPr>
          <a:xfrm flipH="1">
            <a:off x="751350" y="2116850"/>
            <a:ext cx="7641300" cy="2482500"/>
          </a:xfrm>
          <a:prstGeom prst="roundRect">
            <a:avLst>
              <a:gd fmla="val 0" name="adj"/>
            </a:avLst>
          </a:prstGeom>
          <a:noFill/>
          <a:ln>
            <a:noFill/>
          </a:ln>
          <a:effectLst>
            <a:outerShdw blurRad="57150" rotWithShape="0" algn="bl" dir="1980000" dist="57150">
              <a:schemeClr val="lt1">
                <a:alpha val="50000"/>
              </a:schemeClr>
            </a:outerShdw>
          </a:effectLst>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blipFill>
          <a:blip r:embed="rId2">
            <a:alphaModFix/>
          </a:blip>
          <a:stretch>
            <a:fillRect/>
          </a:stretch>
        </a:blipFill>
      </p:bgPr>
    </p:bg>
    <p:spTree>
      <p:nvGrpSpPr>
        <p:cNvPr id="870" name="Shape 870"/>
        <p:cNvGrpSpPr/>
        <p:nvPr/>
      </p:nvGrpSpPr>
      <p:grpSpPr>
        <a:xfrm>
          <a:off x="0" y="0"/>
          <a:ext cx="0" cy="0"/>
          <a:chOff x="0" y="0"/>
          <a:chExt cx="0" cy="0"/>
        </a:xfrm>
      </p:grpSpPr>
      <p:sp>
        <p:nvSpPr>
          <p:cNvPr id="871" name="Google Shape;871;p165"/>
          <p:cNvSpPr txBox="1"/>
          <p:nvPr>
            <p:ph type="title"/>
          </p:nvPr>
        </p:nvSpPr>
        <p:spPr>
          <a:xfrm>
            <a:off x="713225" y="539500"/>
            <a:ext cx="3030300" cy="12834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72" name="Google Shape;872;p165"/>
          <p:cNvSpPr txBox="1"/>
          <p:nvPr>
            <p:ph idx="1" type="subTitle"/>
          </p:nvPr>
        </p:nvSpPr>
        <p:spPr>
          <a:xfrm>
            <a:off x="713225" y="1817925"/>
            <a:ext cx="3030300" cy="10374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82" name="Google Shape;8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873" name="Shape 873"/>
        <p:cNvGrpSpPr/>
        <p:nvPr/>
      </p:nvGrpSpPr>
      <p:grpSpPr>
        <a:xfrm>
          <a:off x="0" y="0"/>
          <a:ext cx="0" cy="0"/>
          <a:chOff x="0" y="0"/>
          <a:chExt cx="0" cy="0"/>
        </a:xfrm>
      </p:grpSpPr>
      <p:sp>
        <p:nvSpPr>
          <p:cNvPr id="874" name="Google Shape;874;p166"/>
          <p:cNvSpPr txBox="1"/>
          <p:nvPr>
            <p:ph type="title"/>
          </p:nvPr>
        </p:nvSpPr>
        <p:spPr>
          <a:xfrm>
            <a:off x="713225" y="539500"/>
            <a:ext cx="7737600" cy="6909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75" name="Google Shape;875;p166"/>
          <p:cNvSpPr txBox="1"/>
          <p:nvPr>
            <p:ph idx="1" type="subTitle"/>
          </p:nvPr>
        </p:nvSpPr>
        <p:spPr>
          <a:xfrm>
            <a:off x="713225" y="3581529"/>
            <a:ext cx="2777700" cy="101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6" name="Google Shape;876;p166"/>
          <p:cNvSpPr txBox="1"/>
          <p:nvPr>
            <p:ph idx="2" type="subTitle"/>
          </p:nvPr>
        </p:nvSpPr>
        <p:spPr>
          <a:xfrm>
            <a:off x="713225" y="1971553"/>
            <a:ext cx="2777700" cy="97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7" name="Google Shape;877;p166"/>
          <p:cNvSpPr txBox="1"/>
          <p:nvPr>
            <p:ph idx="3" type="subTitle"/>
          </p:nvPr>
        </p:nvSpPr>
        <p:spPr>
          <a:xfrm>
            <a:off x="713225" y="3146872"/>
            <a:ext cx="27777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78" name="Google Shape;878;p166"/>
          <p:cNvSpPr txBox="1"/>
          <p:nvPr>
            <p:ph idx="4" type="subTitle"/>
          </p:nvPr>
        </p:nvSpPr>
        <p:spPr>
          <a:xfrm>
            <a:off x="713225" y="1536900"/>
            <a:ext cx="2777700" cy="572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blipFill>
          <a:blip r:embed="rId2">
            <a:alphaModFix/>
          </a:blip>
          <a:stretch>
            <a:fillRect/>
          </a:stretch>
        </a:blipFill>
      </p:bgPr>
    </p:bg>
    <p:spTree>
      <p:nvGrpSpPr>
        <p:cNvPr id="879" name="Shape 879"/>
        <p:cNvGrpSpPr/>
        <p:nvPr/>
      </p:nvGrpSpPr>
      <p:grpSpPr>
        <a:xfrm>
          <a:off x="0" y="0"/>
          <a:ext cx="0" cy="0"/>
          <a:chOff x="0" y="0"/>
          <a:chExt cx="0" cy="0"/>
        </a:xfrm>
      </p:grpSpPr>
      <p:sp>
        <p:nvSpPr>
          <p:cNvPr id="880" name="Google Shape;880;p167"/>
          <p:cNvSpPr txBox="1"/>
          <p:nvPr>
            <p:ph type="title"/>
          </p:nvPr>
        </p:nvSpPr>
        <p:spPr>
          <a:xfrm>
            <a:off x="720000" y="539500"/>
            <a:ext cx="7710900" cy="5979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81" name="Google Shape;881;p167"/>
          <p:cNvSpPr txBox="1"/>
          <p:nvPr>
            <p:ph idx="1" type="subTitle"/>
          </p:nvPr>
        </p:nvSpPr>
        <p:spPr>
          <a:xfrm>
            <a:off x="5307225" y="3610022"/>
            <a:ext cx="3123600" cy="989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2" name="Google Shape;882;p167"/>
          <p:cNvSpPr txBox="1"/>
          <p:nvPr>
            <p:ph idx="2" type="subTitle"/>
          </p:nvPr>
        </p:nvSpPr>
        <p:spPr>
          <a:xfrm>
            <a:off x="713225" y="2120920"/>
            <a:ext cx="3123600" cy="98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3" name="Google Shape;883;p167"/>
          <p:cNvSpPr txBox="1"/>
          <p:nvPr>
            <p:ph idx="3" type="subTitle"/>
          </p:nvPr>
        </p:nvSpPr>
        <p:spPr>
          <a:xfrm>
            <a:off x="5307225" y="3269700"/>
            <a:ext cx="3123600" cy="412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84" name="Google Shape;884;p167"/>
          <p:cNvSpPr txBox="1"/>
          <p:nvPr>
            <p:ph idx="4" type="subTitle"/>
          </p:nvPr>
        </p:nvSpPr>
        <p:spPr>
          <a:xfrm>
            <a:off x="713225" y="1780600"/>
            <a:ext cx="3123600" cy="41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885" name="Shape 885"/>
        <p:cNvGrpSpPr/>
        <p:nvPr/>
      </p:nvGrpSpPr>
      <p:grpSpPr>
        <a:xfrm>
          <a:off x="0" y="0"/>
          <a:ext cx="0" cy="0"/>
          <a:chOff x="0" y="0"/>
          <a:chExt cx="0" cy="0"/>
        </a:xfrm>
      </p:grpSpPr>
      <p:sp>
        <p:nvSpPr>
          <p:cNvPr id="886" name="Google Shape;886;p168"/>
          <p:cNvSpPr txBox="1"/>
          <p:nvPr>
            <p:ph type="title"/>
          </p:nvPr>
        </p:nvSpPr>
        <p:spPr>
          <a:xfrm>
            <a:off x="713163" y="539500"/>
            <a:ext cx="7710900" cy="7758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87" name="Google Shape;887;p168"/>
          <p:cNvSpPr txBox="1"/>
          <p:nvPr>
            <p:ph idx="1" type="subTitle"/>
          </p:nvPr>
        </p:nvSpPr>
        <p:spPr>
          <a:xfrm>
            <a:off x="713163" y="1795403"/>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8" name="Google Shape;888;p168"/>
          <p:cNvSpPr txBox="1"/>
          <p:nvPr>
            <p:ph idx="2" type="subTitle"/>
          </p:nvPr>
        </p:nvSpPr>
        <p:spPr>
          <a:xfrm>
            <a:off x="5780338" y="3730030"/>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9" name="Google Shape;889;p168"/>
          <p:cNvSpPr txBox="1"/>
          <p:nvPr>
            <p:ph idx="3" type="subTitle"/>
          </p:nvPr>
        </p:nvSpPr>
        <p:spPr>
          <a:xfrm>
            <a:off x="3246750" y="2762716"/>
            <a:ext cx="2650500" cy="869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0" name="Google Shape;890;p168"/>
          <p:cNvSpPr txBox="1"/>
          <p:nvPr>
            <p:ph idx="4" type="subTitle"/>
          </p:nvPr>
        </p:nvSpPr>
        <p:spPr>
          <a:xfrm>
            <a:off x="713163" y="1439854"/>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91" name="Google Shape;891;p168"/>
          <p:cNvSpPr txBox="1"/>
          <p:nvPr>
            <p:ph idx="5" type="subTitle"/>
          </p:nvPr>
        </p:nvSpPr>
        <p:spPr>
          <a:xfrm>
            <a:off x="5780338" y="3374481"/>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92" name="Google Shape;892;p168"/>
          <p:cNvSpPr txBox="1"/>
          <p:nvPr>
            <p:ph idx="6" type="subTitle"/>
          </p:nvPr>
        </p:nvSpPr>
        <p:spPr>
          <a:xfrm>
            <a:off x="3246750" y="2407167"/>
            <a:ext cx="26505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bg>
      <p:bgPr>
        <a:blipFill>
          <a:blip r:embed="rId2">
            <a:alphaModFix/>
          </a:blip>
          <a:stretch>
            <a:fillRect/>
          </a:stretch>
        </a:blipFill>
      </p:bgPr>
    </p:bg>
    <p:spTree>
      <p:nvGrpSpPr>
        <p:cNvPr id="893" name="Shape 893"/>
        <p:cNvGrpSpPr/>
        <p:nvPr/>
      </p:nvGrpSpPr>
      <p:grpSpPr>
        <a:xfrm>
          <a:off x="0" y="0"/>
          <a:ext cx="0" cy="0"/>
          <a:chOff x="0" y="0"/>
          <a:chExt cx="0" cy="0"/>
        </a:xfrm>
      </p:grpSpPr>
      <p:sp>
        <p:nvSpPr>
          <p:cNvPr id="894" name="Google Shape;894;p169"/>
          <p:cNvSpPr txBox="1"/>
          <p:nvPr>
            <p:ph type="title"/>
          </p:nvPr>
        </p:nvSpPr>
        <p:spPr>
          <a:xfrm>
            <a:off x="710089" y="539500"/>
            <a:ext cx="7710900" cy="7170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95" name="Google Shape;895;p169"/>
          <p:cNvSpPr txBox="1"/>
          <p:nvPr>
            <p:ph idx="1" type="subTitle"/>
          </p:nvPr>
        </p:nvSpPr>
        <p:spPr>
          <a:xfrm>
            <a:off x="710089" y="1734303"/>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6" name="Google Shape;896;p169"/>
          <p:cNvSpPr txBox="1"/>
          <p:nvPr>
            <p:ph idx="2" type="subTitle"/>
          </p:nvPr>
        </p:nvSpPr>
        <p:spPr>
          <a:xfrm>
            <a:off x="710089" y="4029954"/>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7" name="Google Shape;897;p169"/>
          <p:cNvSpPr txBox="1"/>
          <p:nvPr>
            <p:ph idx="3" type="subTitle"/>
          </p:nvPr>
        </p:nvSpPr>
        <p:spPr>
          <a:xfrm>
            <a:off x="710089" y="2882128"/>
            <a:ext cx="3821400" cy="56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8" name="Google Shape;898;p169"/>
          <p:cNvSpPr txBox="1"/>
          <p:nvPr>
            <p:ph idx="4" type="subTitle"/>
          </p:nvPr>
        </p:nvSpPr>
        <p:spPr>
          <a:xfrm>
            <a:off x="710089" y="1391329"/>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99" name="Google Shape;899;p169"/>
          <p:cNvSpPr txBox="1"/>
          <p:nvPr>
            <p:ph idx="5" type="subTitle"/>
          </p:nvPr>
        </p:nvSpPr>
        <p:spPr>
          <a:xfrm>
            <a:off x="710089" y="3686982"/>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00" name="Google Shape;900;p169"/>
          <p:cNvSpPr txBox="1"/>
          <p:nvPr>
            <p:ph idx="6" type="subTitle"/>
          </p:nvPr>
        </p:nvSpPr>
        <p:spPr>
          <a:xfrm>
            <a:off x="710089" y="2539155"/>
            <a:ext cx="3821400" cy="4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blipFill>
          <a:blip r:embed="rId2">
            <a:alphaModFix/>
          </a:blip>
          <a:stretch>
            <a:fillRect/>
          </a:stretch>
        </a:blipFill>
      </p:bgPr>
    </p:bg>
    <p:spTree>
      <p:nvGrpSpPr>
        <p:cNvPr id="901" name="Shape 901"/>
        <p:cNvGrpSpPr/>
        <p:nvPr/>
      </p:nvGrpSpPr>
      <p:grpSpPr>
        <a:xfrm>
          <a:off x="0" y="0"/>
          <a:ext cx="0" cy="0"/>
          <a:chOff x="0" y="0"/>
          <a:chExt cx="0" cy="0"/>
        </a:xfrm>
      </p:grpSpPr>
      <p:sp>
        <p:nvSpPr>
          <p:cNvPr id="902" name="Google Shape;902;p170"/>
          <p:cNvSpPr txBox="1"/>
          <p:nvPr>
            <p:ph type="title"/>
          </p:nvPr>
        </p:nvSpPr>
        <p:spPr>
          <a:xfrm>
            <a:off x="713225" y="539500"/>
            <a:ext cx="4987500" cy="645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03" name="Google Shape;903;p170"/>
          <p:cNvSpPr txBox="1"/>
          <p:nvPr>
            <p:ph idx="1" type="subTitle"/>
          </p:nvPr>
        </p:nvSpPr>
        <p:spPr>
          <a:xfrm>
            <a:off x="713225" y="196689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4" name="Google Shape;904;p170"/>
          <p:cNvSpPr txBox="1"/>
          <p:nvPr>
            <p:ph idx="2" type="subTitle"/>
          </p:nvPr>
        </p:nvSpPr>
        <p:spPr>
          <a:xfrm>
            <a:off x="713225" y="357792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5" name="Google Shape;905;p170"/>
          <p:cNvSpPr txBox="1"/>
          <p:nvPr>
            <p:ph idx="3" type="subTitle"/>
          </p:nvPr>
        </p:nvSpPr>
        <p:spPr>
          <a:xfrm>
            <a:off x="3196478" y="1966893"/>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6" name="Google Shape;906;p170"/>
          <p:cNvSpPr txBox="1"/>
          <p:nvPr>
            <p:ph idx="4" type="subTitle"/>
          </p:nvPr>
        </p:nvSpPr>
        <p:spPr>
          <a:xfrm>
            <a:off x="3196478" y="3577922"/>
            <a:ext cx="2196300" cy="54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07" name="Google Shape;907;p170"/>
          <p:cNvSpPr txBox="1"/>
          <p:nvPr>
            <p:ph idx="5" type="subTitle"/>
          </p:nvPr>
        </p:nvSpPr>
        <p:spPr>
          <a:xfrm>
            <a:off x="713225" y="1672886"/>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08" name="Google Shape;908;p170"/>
          <p:cNvSpPr txBox="1"/>
          <p:nvPr>
            <p:ph idx="6" type="subTitle"/>
          </p:nvPr>
        </p:nvSpPr>
        <p:spPr>
          <a:xfrm>
            <a:off x="713225" y="3283915"/>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09" name="Google Shape;909;p170"/>
          <p:cNvSpPr txBox="1"/>
          <p:nvPr>
            <p:ph idx="7" type="subTitle"/>
          </p:nvPr>
        </p:nvSpPr>
        <p:spPr>
          <a:xfrm>
            <a:off x="3196478" y="1672887"/>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10" name="Google Shape;910;p170"/>
          <p:cNvSpPr txBox="1"/>
          <p:nvPr>
            <p:ph idx="8" type="subTitle"/>
          </p:nvPr>
        </p:nvSpPr>
        <p:spPr>
          <a:xfrm>
            <a:off x="3196480" y="3283916"/>
            <a:ext cx="2196300" cy="432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blipFill>
          <a:blip r:embed="rId2">
            <a:alphaModFix/>
          </a:blip>
          <a:stretch>
            <a:fillRect/>
          </a:stretch>
        </a:blipFill>
      </p:bgPr>
    </p:bg>
    <p:spTree>
      <p:nvGrpSpPr>
        <p:cNvPr id="911" name="Shape 911"/>
        <p:cNvGrpSpPr/>
        <p:nvPr/>
      </p:nvGrpSpPr>
      <p:grpSpPr>
        <a:xfrm>
          <a:off x="0" y="0"/>
          <a:ext cx="0" cy="0"/>
          <a:chOff x="0" y="0"/>
          <a:chExt cx="0" cy="0"/>
        </a:xfrm>
      </p:grpSpPr>
      <p:sp>
        <p:nvSpPr>
          <p:cNvPr id="912" name="Google Shape;912;p171"/>
          <p:cNvSpPr txBox="1"/>
          <p:nvPr>
            <p:ph type="title"/>
          </p:nvPr>
        </p:nvSpPr>
        <p:spPr>
          <a:xfrm>
            <a:off x="719950" y="539500"/>
            <a:ext cx="5133300" cy="6783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13" name="Google Shape;913;p171"/>
          <p:cNvSpPr txBox="1"/>
          <p:nvPr>
            <p:ph idx="1" type="subTitle"/>
          </p:nvPr>
        </p:nvSpPr>
        <p:spPr>
          <a:xfrm>
            <a:off x="721559" y="177457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4" name="Google Shape;914;p171"/>
          <p:cNvSpPr txBox="1"/>
          <p:nvPr>
            <p:ph idx="2" type="subTitle"/>
          </p:nvPr>
        </p:nvSpPr>
        <p:spPr>
          <a:xfrm>
            <a:off x="6400441" y="2682918"/>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5" name="Google Shape;915;p171"/>
          <p:cNvSpPr txBox="1"/>
          <p:nvPr>
            <p:ph idx="3" type="subTitle"/>
          </p:nvPr>
        </p:nvSpPr>
        <p:spPr>
          <a:xfrm>
            <a:off x="721559" y="31661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6" name="Google Shape;916;p171"/>
          <p:cNvSpPr txBox="1"/>
          <p:nvPr>
            <p:ph idx="4" type="subTitle"/>
          </p:nvPr>
        </p:nvSpPr>
        <p:spPr>
          <a:xfrm>
            <a:off x="6400433" y="40805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7" name="Google Shape;917;p171"/>
          <p:cNvSpPr txBox="1"/>
          <p:nvPr>
            <p:ph idx="5" type="subTitle"/>
          </p:nvPr>
        </p:nvSpPr>
        <p:spPr>
          <a:xfrm>
            <a:off x="3561000" y="223177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8" name="Google Shape;918;p171"/>
          <p:cNvSpPr txBox="1"/>
          <p:nvPr>
            <p:ph idx="6" type="subTitle"/>
          </p:nvPr>
        </p:nvSpPr>
        <p:spPr>
          <a:xfrm>
            <a:off x="3561000" y="3623325"/>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9" name="Google Shape;919;p171"/>
          <p:cNvSpPr txBox="1"/>
          <p:nvPr>
            <p:ph idx="7" type="subTitle"/>
          </p:nvPr>
        </p:nvSpPr>
        <p:spPr>
          <a:xfrm>
            <a:off x="721559" y="1423900"/>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0" name="Google Shape;920;p171"/>
          <p:cNvSpPr txBox="1"/>
          <p:nvPr>
            <p:ph idx="8" type="subTitle"/>
          </p:nvPr>
        </p:nvSpPr>
        <p:spPr>
          <a:xfrm>
            <a:off x="6400441" y="233830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1" name="Google Shape;921;p171"/>
          <p:cNvSpPr txBox="1"/>
          <p:nvPr>
            <p:ph idx="9" type="subTitle"/>
          </p:nvPr>
        </p:nvSpPr>
        <p:spPr>
          <a:xfrm>
            <a:off x="721559" y="2816246"/>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2" name="Google Shape;922;p171"/>
          <p:cNvSpPr txBox="1"/>
          <p:nvPr>
            <p:ph idx="13" type="subTitle"/>
          </p:nvPr>
        </p:nvSpPr>
        <p:spPr>
          <a:xfrm>
            <a:off x="6400433" y="3724138"/>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3" name="Google Shape;923;p171"/>
          <p:cNvSpPr txBox="1"/>
          <p:nvPr>
            <p:ph idx="14" type="subTitle"/>
          </p:nvPr>
        </p:nvSpPr>
        <p:spPr>
          <a:xfrm>
            <a:off x="3561000" y="1881100"/>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924" name="Google Shape;924;p171"/>
          <p:cNvSpPr txBox="1"/>
          <p:nvPr>
            <p:ph idx="15" type="subTitle"/>
          </p:nvPr>
        </p:nvSpPr>
        <p:spPr>
          <a:xfrm>
            <a:off x="3561000" y="3261047"/>
            <a:ext cx="2022000" cy="48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blipFill>
          <a:blip r:embed="rId2">
            <a:alphaModFix/>
          </a:blip>
          <a:stretch>
            <a:fillRect/>
          </a:stretch>
        </a:blipFill>
      </p:bgPr>
    </p:bg>
    <p:spTree>
      <p:nvGrpSpPr>
        <p:cNvPr id="925" name="Shape 925"/>
        <p:cNvGrpSpPr/>
        <p:nvPr/>
      </p:nvGrpSpPr>
      <p:grpSpPr>
        <a:xfrm>
          <a:off x="0" y="0"/>
          <a:ext cx="0" cy="0"/>
          <a:chOff x="0" y="0"/>
          <a:chExt cx="0" cy="0"/>
        </a:xfrm>
      </p:grpSpPr>
      <p:sp>
        <p:nvSpPr>
          <p:cNvPr id="926" name="Google Shape;926;p172"/>
          <p:cNvSpPr txBox="1"/>
          <p:nvPr>
            <p:ph hasCustomPrompt="1" type="title"/>
          </p:nvPr>
        </p:nvSpPr>
        <p:spPr>
          <a:xfrm>
            <a:off x="713299" y="62191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27" name="Google Shape;927;p172"/>
          <p:cNvSpPr txBox="1"/>
          <p:nvPr>
            <p:ph idx="1" type="subTitle"/>
          </p:nvPr>
        </p:nvSpPr>
        <p:spPr>
          <a:xfrm>
            <a:off x="795499" y="1390790"/>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28" name="Google Shape;928;p172"/>
          <p:cNvSpPr txBox="1"/>
          <p:nvPr>
            <p:ph hasCustomPrompt="1" idx="2" type="title"/>
          </p:nvPr>
        </p:nvSpPr>
        <p:spPr>
          <a:xfrm>
            <a:off x="713299" y="2024637"/>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29" name="Google Shape;929;p172"/>
          <p:cNvSpPr txBox="1"/>
          <p:nvPr>
            <p:ph idx="3" type="subTitle"/>
          </p:nvPr>
        </p:nvSpPr>
        <p:spPr>
          <a:xfrm>
            <a:off x="795499" y="2789327"/>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30" name="Google Shape;930;p172"/>
          <p:cNvSpPr txBox="1"/>
          <p:nvPr>
            <p:ph hasCustomPrompt="1" idx="4" type="title"/>
          </p:nvPr>
        </p:nvSpPr>
        <p:spPr>
          <a:xfrm>
            <a:off x="713299" y="342124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lt1"/>
              </a:buClr>
              <a:buSzPts val="6000"/>
              <a:buNone/>
              <a:defRPr b="0" sz="4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31" name="Google Shape;931;p172"/>
          <p:cNvSpPr txBox="1"/>
          <p:nvPr>
            <p:ph idx="5" type="subTitle"/>
          </p:nvPr>
        </p:nvSpPr>
        <p:spPr>
          <a:xfrm>
            <a:off x="795499" y="4187865"/>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PT Sans"/>
              <a:buNone/>
              <a:defRPr>
                <a:solidFill>
                  <a:schemeClr val="lt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blipFill>
          <a:blip r:embed="rId2">
            <a:alphaModFix/>
          </a:blip>
          <a:stretch>
            <a:fillRect/>
          </a:stretch>
        </a:blipFill>
      </p:bgPr>
    </p:bg>
    <p:spTree>
      <p:nvGrpSpPr>
        <p:cNvPr id="932" name="Shape 932"/>
        <p:cNvGrpSpPr/>
        <p:nvPr/>
      </p:nvGrpSpPr>
      <p:grpSpPr>
        <a:xfrm>
          <a:off x="0" y="0"/>
          <a:ext cx="0" cy="0"/>
          <a:chOff x="0" y="0"/>
          <a:chExt cx="0" cy="0"/>
        </a:xfrm>
      </p:grpSpPr>
      <p:sp>
        <p:nvSpPr>
          <p:cNvPr id="933" name="Google Shape;933;p173"/>
          <p:cNvSpPr txBox="1"/>
          <p:nvPr>
            <p:ph hasCustomPrompt="1" type="title"/>
          </p:nvPr>
        </p:nvSpPr>
        <p:spPr>
          <a:xfrm>
            <a:off x="3654800" y="3695175"/>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34" name="Google Shape;934;p173"/>
          <p:cNvSpPr txBox="1"/>
          <p:nvPr>
            <p:ph idx="1" type="subTitle"/>
          </p:nvPr>
        </p:nvSpPr>
        <p:spPr>
          <a:xfrm>
            <a:off x="4635108" y="1672224"/>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35" name="Google Shape;935;p173"/>
          <p:cNvSpPr txBox="1"/>
          <p:nvPr>
            <p:ph idx="2" type="subTitle"/>
          </p:nvPr>
        </p:nvSpPr>
        <p:spPr>
          <a:xfrm>
            <a:off x="4635104" y="1374375"/>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36" name="Google Shape;936;p173"/>
          <p:cNvSpPr txBox="1"/>
          <p:nvPr>
            <p:ph hasCustomPrompt="1" idx="3" type="title"/>
          </p:nvPr>
        </p:nvSpPr>
        <p:spPr>
          <a:xfrm>
            <a:off x="3654800" y="1374350"/>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37" name="Google Shape;937;p173"/>
          <p:cNvSpPr txBox="1"/>
          <p:nvPr>
            <p:ph idx="4" type="subTitle"/>
          </p:nvPr>
        </p:nvSpPr>
        <p:spPr>
          <a:xfrm>
            <a:off x="4635108" y="2832643"/>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38" name="Google Shape;938;p173"/>
          <p:cNvSpPr txBox="1"/>
          <p:nvPr>
            <p:ph idx="5" type="subTitle"/>
          </p:nvPr>
        </p:nvSpPr>
        <p:spPr>
          <a:xfrm>
            <a:off x="4635106" y="2534788"/>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39" name="Google Shape;939;p173"/>
          <p:cNvSpPr txBox="1"/>
          <p:nvPr>
            <p:ph hasCustomPrompt="1" idx="6" type="title"/>
          </p:nvPr>
        </p:nvSpPr>
        <p:spPr>
          <a:xfrm>
            <a:off x="3654800" y="2534763"/>
            <a:ext cx="970500" cy="440400"/>
          </a:xfrm>
          <a:prstGeom prst="rect">
            <a:avLst/>
          </a:prstGeom>
          <a:no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2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940" name="Google Shape;940;p173"/>
          <p:cNvSpPr txBox="1"/>
          <p:nvPr>
            <p:ph idx="7" type="subTitle"/>
          </p:nvPr>
        </p:nvSpPr>
        <p:spPr>
          <a:xfrm>
            <a:off x="4635108" y="3993062"/>
            <a:ext cx="3072300" cy="600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41" name="Google Shape;941;p173"/>
          <p:cNvSpPr txBox="1"/>
          <p:nvPr>
            <p:ph idx="8" type="subTitle"/>
          </p:nvPr>
        </p:nvSpPr>
        <p:spPr>
          <a:xfrm>
            <a:off x="4635106" y="3695200"/>
            <a:ext cx="3072300" cy="44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42" name="Google Shape;942;p173"/>
          <p:cNvSpPr txBox="1"/>
          <p:nvPr>
            <p:ph idx="9" type="title"/>
          </p:nvPr>
        </p:nvSpPr>
        <p:spPr>
          <a:xfrm>
            <a:off x="720000" y="539500"/>
            <a:ext cx="7710900" cy="7281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blipFill>
          <a:blip r:embed="rId2">
            <a:alphaModFix/>
          </a:blip>
          <a:stretch>
            <a:fillRect/>
          </a:stretch>
        </a:blipFill>
      </p:bgPr>
    </p:bg>
    <p:spTree>
      <p:nvGrpSpPr>
        <p:cNvPr id="943" name="Shape 943"/>
        <p:cNvGrpSpPr/>
        <p:nvPr/>
      </p:nvGrpSpPr>
      <p:grpSpPr>
        <a:xfrm>
          <a:off x="0" y="0"/>
          <a:ext cx="0" cy="0"/>
          <a:chOff x="0" y="0"/>
          <a:chExt cx="0" cy="0"/>
        </a:xfrm>
      </p:grpSpPr>
      <p:sp>
        <p:nvSpPr>
          <p:cNvPr id="944" name="Google Shape;944;p174"/>
          <p:cNvSpPr txBox="1"/>
          <p:nvPr>
            <p:ph type="title"/>
          </p:nvPr>
        </p:nvSpPr>
        <p:spPr>
          <a:xfrm>
            <a:off x="713225" y="490414"/>
            <a:ext cx="4072500" cy="12276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sz="75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45" name="Google Shape;945;p174"/>
          <p:cNvSpPr txBox="1"/>
          <p:nvPr>
            <p:ph idx="1" type="subTitle"/>
          </p:nvPr>
        </p:nvSpPr>
        <p:spPr>
          <a:xfrm>
            <a:off x="713225" y="1612350"/>
            <a:ext cx="4072500" cy="11280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6" name="Google Shape;946;p174"/>
          <p:cNvSpPr txBox="1"/>
          <p:nvPr/>
        </p:nvSpPr>
        <p:spPr>
          <a:xfrm>
            <a:off x="713225" y="3665020"/>
            <a:ext cx="4072500" cy="666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This presentation template was created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includes icons by</a:t>
            </a:r>
            <a:r>
              <a:rPr lang="en" sz="1200">
                <a:solidFill>
                  <a:schemeClr val="dk1"/>
                </a:solidFill>
                <a:latin typeface="Montserrat"/>
                <a:ea typeface="Montserrat"/>
                <a:cs typeface="Montserrat"/>
                <a:sym typeface="Montserrat"/>
              </a:rPr>
              <a:t>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infographics &amp; images by </a:t>
            </a:r>
            <a:r>
              <a:rPr b="1" lang="en" sz="1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947" name="Shape 94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83" name="Shape 83"/>
        <p:cNvGrpSpPr/>
        <p:nvPr/>
      </p:nvGrpSpPr>
      <p:grpSpPr>
        <a:xfrm>
          <a:off x="0" y="0"/>
          <a:ext cx="0" cy="0"/>
          <a:chOff x="0" y="0"/>
          <a:chExt cx="0" cy="0"/>
        </a:xfrm>
      </p:grpSpPr>
      <p:sp>
        <p:nvSpPr>
          <p:cNvPr id="84" name="Google Shape;8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6" name="Google Shape;86;p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7" name="Google Shape;87;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948" name="Shape 94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88" name="Shape 88"/>
        <p:cNvGrpSpPr/>
        <p:nvPr/>
      </p:nvGrpSpPr>
      <p:grpSpPr>
        <a:xfrm>
          <a:off x="0" y="0"/>
          <a:ext cx="0" cy="0"/>
          <a:chOff x="0" y="0"/>
          <a:chExt cx="0" cy="0"/>
        </a:xfrm>
      </p:grpSpPr>
      <p:sp>
        <p:nvSpPr>
          <p:cNvPr id="89" name="Google Shape;8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91" name="Shape 91"/>
        <p:cNvGrpSpPr/>
        <p:nvPr/>
      </p:nvGrpSpPr>
      <p:grpSpPr>
        <a:xfrm>
          <a:off x="0" y="0"/>
          <a:ext cx="0" cy="0"/>
          <a:chOff x="0" y="0"/>
          <a:chExt cx="0" cy="0"/>
        </a:xfrm>
      </p:grpSpPr>
      <p:sp>
        <p:nvSpPr>
          <p:cNvPr id="92" name="Google Shape;92;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3" name="Google Shape;93;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4" name="Google Shape;94;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95" name="Shape 95"/>
        <p:cNvGrpSpPr/>
        <p:nvPr/>
      </p:nvGrpSpPr>
      <p:grpSpPr>
        <a:xfrm>
          <a:off x="0" y="0"/>
          <a:ext cx="0" cy="0"/>
          <a:chOff x="0" y="0"/>
          <a:chExt cx="0" cy="0"/>
        </a:xfrm>
      </p:grpSpPr>
      <p:sp>
        <p:nvSpPr>
          <p:cNvPr id="96" name="Google Shape;96;p2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7" name="Google Shape;97;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98" name="Shape 98"/>
        <p:cNvGrpSpPr/>
        <p:nvPr/>
      </p:nvGrpSpPr>
      <p:grpSpPr>
        <a:xfrm>
          <a:off x="0" y="0"/>
          <a:ext cx="0" cy="0"/>
          <a:chOff x="0" y="0"/>
          <a:chExt cx="0" cy="0"/>
        </a:xfrm>
      </p:grpSpPr>
      <p:sp>
        <p:nvSpPr>
          <p:cNvPr id="99" name="Google Shape;99;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 name="Google Shape;1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02" name="Google Shape;102;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103" name="Google Shape;103;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104" name="Shape 104"/>
        <p:cNvGrpSpPr/>
        <p:nvPr/>
      </p:nvGrpSpPr>
      <p:grpSpPr>
        <a:xfrm>
          <a:off x="0" y="0"/>
          <a:ext cx="0" cy="0"/>
          <a:chOff x="0" y="0"/>
          <a:chExt cx="0" cy="0"/>
        </a:xfrm>
      </p:grpSpPr>
      <p:sp>
        <p:nvSpPr>
          <p:cNvPr id="105" name="Google Shape;105;p2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106" name="Google Shape;106;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107" name="Shape 107"/>
        <p:cNvGrpSpPr/>
        <p:nvPr/>
      </p:nvGrpSpPr>
      <p:grpSpPr>
        <a:xfrm>
          <a:off x="0" y="0"/>
          <a:ext cx="0" cy="0"/>
          <a:chOff x="0" y="0"/>
          <a:chExt cx="0" cy="0"/>
        </a:xfrm>
      </p:grpSpPr>
      <p:sp>
        <p:nvSpPr>
          <p:cNvPr id="108" name="Google Shape;108;p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9" name="Google Shape;109;p2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110" name="Google Shape;110;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111" name="Shape 111"/>
        <p:cNvGrpSpPr/>
        <p:nvPr/>
      </p:nvGrpSpPr>
      <p:grpSpPr>
        <a:xfrm>
          <a:off x="0" y="0"/>
          <a:ext cx="0" cy="0"/>
          <a:chOff x="0" y="0"/>
          <a:chExt cx="0" cy="0"/>
        </a:xfrm>
      </p:grpSpPr>
      <p:sp>
        <p:nvSpPr>
          <p:cNvPr id="112" name="Google Shape;112;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13" name="Shape 113"/>
        <p:cNvGrpSpPr/>
        <p:nvPr/>
      </p:nvGrpSpPr>
      <p:grpSpPr>
        <a:xfrm>
          <a:off x="0" y="0"/>
          <a:ext cx="0" cy="0"/>
          <a:chOff x="0" y="0"/>
          <a:chExt cx="0" cy="0"/>
        </a:xfrm>
      </p:grpSpPr>
      <p:sp>
        <p:nvSpPr>
          <p:cNvPr id="114" name="Google Shape;114;p2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2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7" name="Google Shape;117;p2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8" name="Google Shape;118;p2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9" name="Google Shape;119;p2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0" name="Google Shape;120;p2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1" name="Google Shape;121;p2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2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5" name="Google Shape;125;p28"/>
          <p:cNvSpPr/>
          <p:nvPr>
            <p:ph idx="2" type="pic"/>
          </p:nvPr>
        </p:nvSpPr>
        <p:spPr>
          <a:xfrm>
            <a:off x="4992024" y="1152775"/>
            <a:ext cx="3840300" cy="3416400"/>
          </a:xfrm>
          <a:prstGeom prst="rect">
            <a:avLst/>
          </a:prstGeom>
          <a:noFill/>
          <a:ln>
            <a:noFill/>
          </a:ln>
        </p:spPr>
      </p:sp>
      <p:sp>
        <p:nvSpPr>
          <p:cNvPr id="126" name="Google Shape;126;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27" name="Shape 127"/>
        <p:cNvGrpSpPr/>
        <p:nvPr/>
      </p:nvGrpSpPr>
      <p:grpSpPr>
        <a:xfrm>
          <a:off x="0" y="0"/>
          <a:ext cx="0" cy="0"/>
          <a:chOff x="0" y="0"/>
          <a:chExt cx="0" cy="0"/>
        </a:xfrm>
      </p:grpSpPr>
      <p:sp>
        <p:nvSpPr>
          <p:cNvPr id="128" name="Google Shape;128;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0" name="Google Shape;130;p2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2" name="Google Shape;132;p2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34" name="Shape 134"/>
        <p:cNvGrpSpPr/>
        <p:nvPr/>
      </p:nvGrpSpPr>
      <p:grpSpPr>
        <a:xfrm>
          <a:off x="0" y="0"/>
          <a:ext cx="0" cy="0"/>
          <a:chOff x="0" y="0"/>
          <a:chExt cx="0" cy="0"/>
        </a:xfrm>
      </p:grpSpPr>
      <p:sp>
        <p:nvSpPr>
          <p:cNvPr id="135" name="Google Shape;135;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3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7" name="Google Shape;137;p3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8" name="Google Shape;138;p3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9" name="Google Shape;139;p3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40" name="Google Shape;140;p3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3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3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43" name="Shape 143"/>
        <p:cNvGrpSpPr/>
        <p:nvPr/>
      </p:nvGrpSpPr>
      <p:grpSpPr>
        <a:xfrm>
          <a:off x="0" y="0"/>
          <a:ext cx="0" cy="0"/>
          <a:chOff x="0" y="0"/>
          <a:chExt cx="0" cy="0"/>
        </a:xfrm>
      </p:grpSpPr>
      <p:sp>
        <p:nvSpPr>
          <p:cNvPr id="144" name="Google Shape;144;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3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46" name="Google Shape;146;p3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47" name="Google Shape;147;p3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48" name="Google Shape;148;p3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49" name="Google Shape;149;p3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50" name="Google Shape;150;p3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1" name="Google Shape;151;p3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2" name="Google Shape;152;p3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53" name="Google Shape;153;p3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54" name="Shape 154"/>
        <p:cNvGrpSpPr/>
        <p:nvPr/>
      </p:nvGrpSpPr>
      <p:grpSpPr>
        <a:xfrm>
          <a:off x="0" y="0"/>
          <a:ext cx="0" cy="0"/>
          <a:chOff x="0" y="0"/>
          <a:chExt cx="0" cy="0"/>
        </a:xfrm>
      </p:grpSpPr>
      <p:sp>
        <p:nvSpPr>
          <p:cNvPr id="155" name="Google Shape;15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58" name="Shape 158"/>
        <p:cNvGrpSpPr/>
        <p:nvPr/>
      </p:nvGrpSpPr>
      <p:grpSpPr>
        <a:xfrm>
          <a:off x="0" y="0"/>
          <a:ext cx="0" cy="0"/>
          <a:chOff x="0" y="0"/>
          <a:chExt cx="0" cy="0"/>
        </a:xfrm>
      </p:grpSpPr>
      <p:sp>
        <p:nvSpPr>
          <p:cNvPr id="159" name="Google Shape;159;p3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 name="Google Shape;160;p33"/>
          <p:cNvSpPr/>
          <p:nvPr>
            <p:ph idx="2" type="pic"/>
          </p:nvPr>
        </p:nvSpPr>
        <p:spPr>
          <a:xfrm>
            <a:off x="4804825" y="1133300"/>
            <a:ext cx="4027500" cy="2392800"/>
          </a:xfrm>
          <a:prstGeom prst="rect">
            <a:avLst/>
          </a:prstGeom>
          <a:noFill/>
          <a:ln>
            <a:noFill/>
          </a:ln>
        </p:spPr>
      </p:sp>
      <p:sp>
        <p:nvSpPr>
          <p:cNvPr id="161" name="Google Shape;161;p33"/>
          <p:cNvSpPr/>
          <p:nvPr>
            <p:ph idx="3" type="pic"/>
          </p:nvPr>
        </p:nvSpPr>
        <p:spPr>
          <a:xfrm>
            <a:off x="311725" y="1133300"/>
            <a:ext cx="4027500" cy="2392800"/>
          </a:xfrm>
          <a:prstGeom prst="rect">
            <a:avLst/>
          </a:prstGeom>
          <a:noFill/>
          <a:ln>
            <a:noFill/>
          </a:ln>
        </p:spPr>
      </p:sp>
      <p:sp>
        <p:nvSpPr>
          <p:cNvPr id="162" name="Google Shape;162;p3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3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6" name="Google Shape;166;p3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67" name="Shape 167"/>
        <p:cNvGrpSpPr/>
        <p:nvPr/>
      </p:nvGrpSpPr>
      <p:grpSpPr>
        <a:xfrm>
          <a:off x="0" y="0"/>
          <a:ext cx="0" cy="0"/>
          <a:chOff x="0" y="0"/>
          <a:chExt cx="0" cy="0"/>
        </a:xfrm>
      </p:grpSpPr>
      <p:sp>
        <p:nvSpPr>
          <p:cNvPr id="168" name="Google Shape;168;p3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9" name="Google Shape;169;p34"/>
          <p:cNvSpPr/>
          <p:nvPr>
            <p:ph idx="2" type="pic"/>
          </p:nvPr>
        </p:nvSpPr>
        <p:spPr>
          <a:xfrm>
            <a:off x="6205225" y="1128325"/>
            <a:ext cx="2627100" cy="2273100"/>
          </a:xfrm>
          <a:prstGeom prst="rect">
            <a:avLst/>
          </a:prstGeom>
          <a:noFill/>
          <a:ln>
            <a:noFill/>
          </a:ln>
        </p:spPr>
      </p:sp>
      <p:sp>
        <p:nvSpPr>
          <p:cNvPr id="170" name="Google Shape;170;p34"/>
          <p:cNvSpPr/>
          <p:nvPr>
            <p:ph idx="3" type="pic"/>
          </p:nvPr>
        </p:nvSpPr>
        <p:spPr>
          <a:xfrm>
            <a:off x="311725" y="1128325"/>
            <a:ext cx="2627100" cy="2273100"/>
          </a:xfrm>
          <a:prstGeom prst="rect">
            <a:avLst/>
          </a:prstGeom>
          <a:noFill/>
          <a:ln>
            <a:noFill/>
          </a:ln>
        </p:spPr>
      </p:sp>
      <p:sp>
        <p:nvSpPr>
          <p:cNvPr id="171" name="Google Shape;171;p3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72" name="Google Shape;172;p34"/>
          <p:cNvSpPr/>
          <p:nvPr>
            <p:ph idx="5" type="pic"/>
          </p:nvPr>
        </p:nvSpPr>
        <p:spPr>
          <a:xfrm>
            <a:off x="3255250" y="1128325"/>
            <a:ext cx="2627100" cy="2273100"/>
          </a:xfrm>
          <a:prstGeom prst="rect">
            <a:avLst/>
          </a:prstGeom>
          <a:noFill/>
          <a:ln>
            <a:noFill/>
          </a:ln>
        </p:spPr>
      </p:sp>
      <p:sp>
        <p:nvSpPr>
          <p:cNvPr id="173" name="Google Shape;173;p3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74" name="Google Shape;174;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3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7" name="Google Shape;177;p3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8" name="Google Shape;178;p3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79" name="Shape 179"/>
        <p:cNvGrpSpPr/>
        <p:nvPr/>
      </p:nvGrpSpPr>
      <p:grpSpPr>
        <a:xfrm>
          <a:off x="0" y="0"/>
          <a:ext cx="0" cy="0"/>
          <a:chOff x="0" y="0"/>
          <a:chExt cx="0" cy="0"/>
        </a:xfrm>
      </p:grpSpPr>
      <p:sp>
        <p:nvSpPr>
          <p:cNvPr id="180" name="Google Shape;180;p35"/>
          <p:cNvSpPr/>
          <p:nvPr>
            <p:ph idx="2" type="pic"/>
          </p:nvPr>
        </p:nvSpPr>
        <p:spPr>
          <a:xfrm>
            <a:off x="311700" y="445025"/>
            <a:ext cx="8520600" cy="4218300"/>
          </a:xfrm>
          <a:prstGeom prst="rect">
            <a:avLst/>
          </a:prstGeom>
          <a:noFill/>
          <a:ln>
            <a:noFill/>
          </a:ln>
        </p:spPr>
      </p:sp>
      <p:sp>
        <p:nvSpPr>
          <p:cNvPr id="181" name="Google Shape;181;p3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82" name="Shape 182"/>
        <p:cNvGrpSpPr/>
        <p:nvPr/>
      </p:nvGrpSpPr>
      <p:grpSpPr>
        <a:xfrm>
          <a:off x="0" y="0"/>
          <a:ext cx="0" cy="0"/>
          <a:chOff x="0" y="0"/>
          <a:chExt cx="0" cy="0"/>
        </a:xfrm>
      </p:grpSpPr>
      <p:sp>
        <p:nvSpPr>
          <p:cNvPr id="183" name="Google Shape;183;p3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36"/>
          <p:cNvSpPr/>
          <p:nvPr>
            <p:ph idx="2" type="pic"/>
          </p:nvPr>
        </p:nvSpPr>
        <p:spPr>
          <a:xfrm>
            <a:off x="3389600" y="118913"/>
            <a:ext cx="1643700" cy="1535100"/>
          </a:xfrm>
          <a:prstGeom prst="rect">
            <a:avLst/>
          </a:prstGeom>
          <a:noFill/>
          <a:ln>
            <a:noFill/>
          </a:ln>
        </p:spPr>
      </p:sp>
      <p:sp>
        <p:nvSpPr>
          <p:cNvPr id="185" name="Google Shape;185;p36"/>
          <p:cNvSpPr/>
          <p:nvPr>
            <p:ph idx="3" type="pic"/>
          </p:nvPr>
        </p:nvSpPr>
        <p:spPr>
          <a:xfrm>
            <a:off x="5195935" y="118913"/>
            <a:ext cx="1643700" cy="1535100"/>
          </a:xfrm>
          <a:prstGeom prst="rect">
            <a:avLst/>
          </a:prstGeom>
          <a:noFill/>
          <a:ln>
            <a:noFill/>
          </a:ln>
        </p:spPr>
      </p:sp>
      <p:sp>
        <p:nvSpPr>
          <p:cNvPr id="186" name="Google Shape;186;p36"/>
          <p:cNvSpPr/>
          <p:nvPr>
            <p:ph idx="4" type="pic"/>
          </p:nvPr>
        </p:nvSpPr>
        <p:spPr>
          <a:xfrm>
            <a:off x="7002270" y="118913"/>
            <a:ext cx="1643700" cy="1535100"/>
          </a:xfrm>
          <a:prstGeom prst="rect">
            <a:avLst/>
          </a:prstGeom>
          <a:noFill/>
          <a:ln>
            <a:noFill/>
          </a:ln>
        </p:spPr>
      </p:sp>
      <p:sp>
        <p:nvSpPr>
          <p:cNvPr id="187" name="Google Shape;187;p36"/>
          <p:cNvSpPr/>
          <p:nvPr>
            <p:ph idx="5" type="pic"/>
          </p:nvPr>
        </p:nvSpPr>
        <p:spPr>
          <a:xfrm>
            <a:off x="3389588" y="1804212"/>
            <a:ext cx="1643700" cy="1535100"/>
          </a:xfrm>
          <a:prstGeom prst="rect">
            <a:avLst/>
          </a:prstGeom>
          <a:noFill/>
          <a:ln>
            <a:noFill/>
          </a:ln>
        </p:spPr>
      </p:sp>
      <p:sp>
        <p:nvSpPr>
          <p:cNvPr id="188" name="Google Shape;188;p36"/>
          <p:cNvSpPr/>
          <p:nvPr>
            <p:ph idx="6" type="pic"/>
          </p:nvPr>
        </p:nvSpPr>
        <p:spPr>
          <a:xfrm>
            <a:off x="5195922" y="1804212"/>
            <a:ext cx="1643700" cy="1535100"/>
          </a:xfrm>
          <a:prstGeom prst="rect">
            <a:avLst/>
          </a:prstGeom>
          <a:noFill/>
          <a:ln>
            <a:noFill/>
          </a:ln>
        </p:spPr>
      </p:sp>
      <p:sp>
        <p:nvSpPr>
          <p:cNvPr id="189" name="Google Shape;189;p36"/>
          <p:cNvSpPr/>
          <p:nvPr>
            <p:ph idx="7" type="pic"/>
          </p:nvPr>
        </p:nvSpPr>
        <p:spPr>
          <a:xfrm>
            <a:off x="7002257" y="1804212"/>
            <a:ext cx="1643700" cy="1535100"/>
          </a:xfrm>
          <a:prstGeom prst="rect">
            <a:avLst/>
          </a:prstGeom>
          <a:noFill/>
          <a:ln>
            <a:noFill/>
          </a:ln>
        </p:spPr>
      </p:sp>
      <p:sp>
        <p:nvSpPr>
          <p:cNvPr id="190" name="Google Shape;190;p3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36"/>
          <p:cNvSpPr/>
          <p:nvPr>
            <p:ph idx="8" type="pic"/>
          </p:nvPr>
        </p:nvSpPr>
        <p:spPr>
          <a:xfrm>
            <a:off x="3389588" y="3489487"/>
            <a:ext cx="1643700" cy="1535100"/>
          </a:xfrm>
          <a:prstGeom prst="rect">
            <a:avLst/>
          </a:prstGeom>
          <a:noFill/>
          <a:ln>
            <a:noFill/>
          </a:ln>
        </p:spPr>
      </p:sp>
      <p:sp>
        <p:nvSpPr>
          <p:cNvPr id="192" name="Google Shape;192;p36"/>
          <p:cNvSpPr/>
          <p:nvPr>
            <p:ph idx="9" type="pic"/>
          </p:nvPr>
        </p:nvSpPr>
        <p:spPr>
          <a:xfrm>
            <a:off x="5195922" y="3489487"/>
            <a:ext cx="1643700" cy="1535100"/>
          </a:xfrm>
          <a:prstGeom prst="rect">
            <a:avLst/>
          </a:prstGeom>
          <a:noFill/>
          <a:ln>
            <a:noFill/>
          </a:ln>
        </p:spPr>
      </p:sp>
      <p:sp>
        <p:nvSpPr>
          <p:cNvPr id="193" name="Google Shape;193;p3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94" name="Shape 194"/>
        <p:cNvGrpSpPr/>
        <p:nvPr/>
      </p:nvGrpSpPr>
      <p:grpSpPr>
        <a:xfrm>
          <a:off x="0" y="0"/>
          <a:ext cx="0" cy="0"/>
          <a:chOff x="0" y="0"/>
          <a:chExt cx="0" cy="0"/>
        </a:xfrm>
      </p:grpSpPr>
      <p:sp>
        <p:nvSpPr>
          <p:cNvPr id="195" name="Google Shape;195;p37"/>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96" name="Google Shape;196;p37"/>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97" name="Google Shape;19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98" name="Shape 198"/>
        <p:cNvGrpSpPr/>
        <p:nvPr/>
      </p:nvGrpSpPr>
      <p:grpSpPr>
        <a:xfrm>
          <a:off x="0" y="0"/>
          <a:ext cx="0" cy="0"/>
          <a:chOff x="0" y="0"/>
          <a:chExt cx="0" cy="0"/>
        </a:xfrm>
      </p:grpSpPr>
      <p:sp>
        <p:nvSpPr>
          <p:cNvPr id="199" name="Google Shape;199;p38"/>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38"/>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01" name="Google Shape;201;p38"/>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02" name="Google Shape;20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203" name="Shape 203"/>
        <p:cNvGrpSpPr/>
        <p:nvPr/>
      </p:nvGrpSpPr>
      <p:grpSpPr>
        <a:xfrm>
          <a:off x="0" y="0"/>
          <a:ext cx="0" cy="0"/>
          <a:chOff x="0" y="0"/>
          <a:chExt cx="0" cy="0"/>
        </a:xfrm>
      </p:grpSpPr>
      <p:sp>
        <p:nvSpPr>
          <p:cNvPr id="204" name="Google Shape;204;p39"/>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205" name="Google Shape;205;p39"/>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6" name="Google Shape;206;p39"/>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7" name="Google Shape;207;p39"/>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8" name="Google Shape;208;p39"/>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9" name="Google Shape;209;p39"/>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10" name="Google Shape;210;p39"/>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9"/>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12" name="Google Shape;212;p39"/>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13" name="Google Shape;213;p39"/>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4" name="Google Shape;214;p39"/>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15" name="Google Shape;215;p39"/>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16" name="Google Shape;216;p39"/>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7" name="Google Shape;217;p39"/>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18" name="Google Shape;218;p39"/>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19" name="Google Shape;219;p39"/>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0" name="Google Shape;220;p39"/>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21" name="Google Shape;221;p39"/>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22" name="Google Shape;222;p39"/>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3" name="Google Shape;223;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24" name="Shape 224"/>
        <p:cNvGrpSpPr/>
        <p:nvPr/>
      </p:nvGrpSpPr>
      <p:grpSpPr>
        <a:xfrm>
          <a:off x="0" y="0"/>
          <a:ext cx="0" cy="0"/>
          <a:chOff x="0" y="0"/>
          <a:chExt cx="0" cy="0"/>
        </a:xfrm>
      </p:grpSpPr>
      <p:sp>
        <p:nvSpPr>
          <p:cNvPr id="225" name="Google Shape;225;p40"/>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0"/>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27" name="Google Shape;227;p40"/>
          <p:cNvSpPr/>
          <p:nvPr>
            <p:ph idx="2" type="pic"/>
          </p:nvPr>
        </p:nvSpPr>
        <p:spPr>
          <a:xfrm>
            <a:off x="3915225" y="1631250"/>
            <a:ext cx="4441200" cy="3009900"/>
          </a:xfrm>
          <a:prstGeom prst="roundRect">
            <a:avLst>
              <a:gd fmla="val 16667" name="adj"/>
            </a:avLst>
          </a:prstGeom>
          <a:noFill/>
          <a:ln>
            <a:noFill/>
          </a:ln>
        </p:spPr>
      </p:sp>
      <p:sp>
        <p:nvSpPr>
          <p:cNvPr id="228" name="Google Shape;228;p40"/>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9" name="Google Shape;229;p40"/>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0" name="Google Shape;230;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31" name="Shape 231"/>
        <p:cNvGrpSpPr/>
        <p:nvPr/>
      </p:nvGrpSpPr>
      <p:grpSpPr>
        <a:xfrm>
          <a:off x="0" y="0"/>
          <a:ext cx="0" cy="0"/>
          <a:chOff x="0" y="0"/>
          <a:chExt cx="0" cy="0"/>
        </a:xfrm>
      </p:grpSpPr>
      <p:sp>
        <p:nvSpPr>
          <p:cNvPr id="232" name="Google Shape;232;p41"/>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1"/>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4" name="Google Shape;234;p41"/>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35" name="Google Shape;235;p41"/>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36" name="Google Shape;236;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37" name="Shape 237"/>
        <p:cNvGrpSpPr/>
        <p:nvPr/>
      </p:nvGrpSpPr>
      <p:grpSpPr>
        <a:xfrm>
          <a:off x="0" y="0"/>
          <a:ext cx="0" cy="0"/>
          <a:chOff x="0" y="0"/>
          <a:chExt cx="0" cy="0"/>
        </a:xfrm>
      </p:grpSpPr>
      <p:sp>
        <p:nvSpPr>
          <p:cNvPr id="238" name="Google Shape;238;p42"/>
          <p:cNvSpPr/>
          <p:nvPr>
            <p:ph idx="2" type="pic"/>
          </p:nvPr>
        </p:nvSpPr>
        <p:spPr>
          <a:xfrm>
            <a:off x="791150" y="522900"/>
            <a:ext cx="1294800" cy="1918500"/>
          </a:xfrm>
          <a:prstGeom prst="rect">
            <a:avLst/>
          </a:prstGeom>
          <a:noFill/>
          <a:ln>
            <a:noFill/>
          </a:ln>
        </p:spPr>
      </p:sp>
      <p:sp>
        <p:nvSpPr>
          <p:cNvPr id="239" name="Google Shape;239;p42"/>
          <p:cNvSpPr/>
          <p:nvPr>
            <p:ph idx="3" type="pic"/>
          </p:nvPr>
        </p:nvSpPr>
        <p:spPr>
          <a:xfrm>
            <a:off x="2355375" y="522900"/>
            <a:ext cx="1294800" cy="1918500"/>
          </a:xfrm>
          <a:prstGeom prst="rect">
            <a:avLst/>
          </a:prstGeom>
          <a:noFill/>
          <a:ln>
            <a:noFill/>
          </a:ln>
        </p:spPr>
      </p:sp>
      <p:sp>
        <p:nvSpPr>
          <p:cNvPr id="240" name="Google Shape;240;p42"/>
          <p:cNvSpPr/>
          <p:nvPr>
            <p:ph idx="4" type="pic"/>
          </p:nvPr>
        </p:nvSpPr>
        <p:spPr>
          <a:xfrm>
            <a:off x="3921313" y="522900"/>
            <a:ext cx="1294800" cy="1918500"/>
          </a:xfrm>
          <a:prstGeom prst="rect">
            <a:avLst/>
          </a:prstGeom>
          <a:noFill/>
          <a:ln>
            <a:noFill/>
          </a:ln>
        </p:spPr>
      </p:sp>
      <p:sp>
        <p:nvSpPr>
          <p:cNvPr id="241" name="Google Shape;241;p42"/>
          <p:cNvSpPr/>
          <p:nvPr>
            <p:ph idx="5" type="pic"/>
          </p:nvPr>
        </p:nvSpPr>
        <p:spPr>
          <a:xfrm>
            <a:off x="5491588" y="522900"/>
            <a:ext cx="1294800" cy="1918500"/>
          </a:xfrm>
          <a:prstGeom prst="rect">
            <a:avLst/>
          </a:prstGeom>
          <a:noFill/>
          <a:ln>
            <a:noFill/>
          </a:ln>
        </p:spPr>
      </p:sp>
      <p:sp>
        <p:nvSpPr>
          <p:cNvPr id="242" name="Google Shape;242;p42"/>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43" name="Google Shape;243;p42"/>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4" name="Google Shape;244;p42"/>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45" name="Google Shape;245;p42"/>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46" name="Google Shape;246;p42"/>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47" name="Google Shape;247;p42"/>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48" name="Google Shape;248;p42"/>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49" name="Google Shape;249;p42"/>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50" name="Google Shape;250;p42"/>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51" name="Google Shape;251;p42"/>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52" name="Google Shape;252;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53" name="Shape 253"/>
        <p:cNvGrpSpPr/>
        <p:nvPr/>
      </p:nvGrpSpPr>
      <p:grpSpPr>
        <a:xfrm>
          <a:off x="0" y="0"/>
          <a:ext cx="0" cy="0"/>
          <a:chOff x="0" y="0"/>
          <a:chExt cx="0" cy="0"/>
        </a:xfrm>
      </p:grpSpPr>
      <p:sp>
        <p:nvSpPr>
          <p:cNvPr id="254" name="Google Shape;254;p43"/>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55" name="Google Shape;255;p43"/>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56" name="Google Shape;256;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57" name="Shape 257"/>
        <p:cNvGrpSpPr/>
        <p:nvPr/>
      </p:nvGrpSpPr>
      <p:grpSpPr>
        <a:xfrm>
          <a:off x="0" y="0"/>
          <a:ext cx="0" cy="0"/>
          <a:chOff x="0" y="0"/>
          <a:chExt cx="0" cy="0"/>
        </a:xfrm>
      </p:grpSpPr>
      <p:sp>
        <p:nvSpPr>
          <p:cNvPr id="258" name="Google Shape;258;p44"/>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9" name="Google Shape;259;p44"/>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60" name="Google Shape;260;p44"/>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61" name="Google Shape;261;p4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62" name="Shape 262"/>
        <p:cNvGrpSpPr/>
        <p:nvPr/>
      </p:nvGrpSpPr>
      <p:grpSpPr>
        <a:xfrm>
          <a:off x="0" y="0"/>
          <a:ext cx="0" cy="0"/>
          <a:chOff x="0" y="0"/>
          <a:chExt cx="0" cy="0"/>
        </a:xfrm>
      </p:grpSpPr>
      <p:sp>
        <p:nvSpPr>
          <p:cNvPr id="263" name="Google Shape;263;p45"/>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64" name="Google Shape;264;p45"/>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65" name="Google Shape;265;p45"/>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66" name="Google Shape;266;p45"/>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67" name="Google Shape;267;p45"/>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68" name="Google Shape;268;p45"/>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69" name="Google Shape;269;p4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70" name="Shape 270"/>
        <p:cNvGrpSpPr/>
        <p:nvPr/>
      </p:nvGrpSpPr>
      <p:grpSpPr>
        <a:xfrm>
          <a:off x="0" y="0"/>
          <a:ext cx="0" cy="0"/>
          <a:chOff x="0" y="0"/>
          <a:chExt cx="0" cy="0"/>
        </a:xfrm>
      </p:grpSpPr>
      <p:sp>
        <p:nvSpPr>
          <p:cNvPr id="271" name="Google Shape;271;p46"/>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72" name="Google Shape;272;p46"/>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73" name="Google Shape;27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74" name="Shape 274"/>
        <p:cNvGrpSpPr/>
        <p:nvPr/>
      </p:nvGrpSpPr>
      <p:grpSpPr>
        <a:xfrm>
          <a:off x="0" y="0"/>
          <a:ext cx="0" cy="0"/>
          <a:chOff x="0" y="0"/>
          <a:chExt cx="0" cy="0"/>
        </a:xfrm>
      </p:grpSpPr>
      <p:sp>
        <p:nvSpPr>
          <p:cNvPr id="275" name="Google Shape;275;p47"/>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76" name="Google Shape;276;p47"/>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77" name="Google Shape;27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78" name="Shape 278"/>
        <p:cNvGrpSpPr/>
        <p:nvPr/>
      </p:nvGrpSpPr>
      <p:grpSpPr>
        <a:xfrm>
          <a:off x="0" y="0"/>
          <a:ext cx="0" cy="0"/>
          <a:chOff x="0" y="0"/>
          <a:chExt cx="0" cy="0"/>
        </a:xfrm>
      </p:grpSpPr>
      <p:sp>
        <p:nvSpPr>
          <p:cNvPr id="279" name="Google Shape;279;p48"/>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8"/>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81" name="Google Shape;281;p48"/>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82" name="Google Shape;282;p4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48"/>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8"/>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85" name="Shape 285"/>
        <p:cNvGrpSpPr/>
        <p:nvPr/>
      </p:nvGrpSpPr>
      <p:grpSpPr>
        <a:xfrm>
          <a:off x="0" y="0"/>
          <a:ext cx="0" cy="0"/>
          <a:chOff x="0" y="0"/>
          <a:chExt cx="0" cy="0"/>
        </a:xfrm>
      </p:grpSpPr>
      <p:sp>
        <p:nvSpPr>
          <p:cNvPr id="286" name="Google Shape;286;p49"/>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87" name="Google Shape;287;p49"/>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88" name="Google Shape;288;p49"/>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89" name="Google Shape;289;p49"/>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90" name="Google Shape;290;p49"/>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1" name="Google Shape;291;p49"/>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92" name="Google Shape;292;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93" name="Shape 293"/>
        <p:cNvGrpSpPr/>
        <p:nvPr/>
      </p:nvGrpSpPr>
      <p:grpSpPr>
        <a:xfrm>
          <a:off x="0" y="0"/>
          <a:ext cx="0" cy="0"/>
          <a:chOff x="0" y="0"/>
          <a:chExt cx="0" cy="0"/>
        </a:xfrm>
      </p:grpSpPr>
      <p:sp>
        <p:nvSpPr>
          <p:cNvPr id="294" name="Google Shape;294;p50"/>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95" name="Google Shape;295;p50"/>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96" name="Google Shape;29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97" name="Shape 297"/>
        <p:cNvGrpSpPr/>
        <p:nvPr/>
      </p:nvGrpSpPr>
      <p:grpSpPr>
        <a:xfrm>
          <a:off x="0" y="0"/>
          <a:ext cx="0" cy="0"/>
          <a:chOff x="0" y="0"/>
          <a:chExt cx="0" cy="0"/>
        </a:xfrm>
      </p:grpSpPr>
      <p:sp>
        <p:nvSpPr>
          <p:cNvPr id="298" name="Google Shape;298;p51"/>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1"/>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00" name="Google Shape;300;p51"/>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301" name="Google Shape;301;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302" name="Shape 302"/>
        <p:cNvGrpSpPr/>
        <p:nvPr/>
      </p:nvGrpSpPr>
      <p:grpSpPr>
        <a:xfrm>
          <a:off x="0" y="0"/>
          <a:ext cx="0" cy="0"/>
          <a:chOff x="0" y="0"/>
          <a:chExt cx="0" cy="0"/>
        </a:xfrm>
      </p:grpSpPr>
      <p:sp>
        <p:nvSpPr>
          <p:cNvPr id="303" name="Google Shape;303;p52"/>
          <p:cNvSpPr/>
          <p:nvPr>
            <p:ph idx="2" type="pic"/>
          </p:nvPr>
        </p:nvSpPr>
        <p:spPr>
          <a:xfrm>
            <a:off x="0" y="0"/>
            <a:ext cx="9144000" cy="5143500"/>
          </a:xfrm>
          <a:prstGeom prst="rect">
            <a:avLst/>
          </a:prstGeom>
          <a:noFill/>
          <a:ln>
            <a:noFill/>
          </a:ln>
        </p:spPr>
      </p:sp>
      <p:sp>
        <p:nvSpPr>
          <p:cNvPr id="304" name="Google Shape;304;p52"/>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305" name="Google Shape;305;p52"/>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06" name="Google Shape;306;p52"/>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307" name="Google Shape;30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308" name="Shape 308"/>
        <p:cNvGrpSpPr/>
        <p:nvPr/>
      </p:nvGrpSpPr>
      <p:grpSpPr>
        <a:xfrm>
          <a:off x="0" y="0"/>
          <a:ext cx="0" cy="0"/>
          <a:chOff x="0" y="0"/>
          <a:chExt cx="0" cy="0"/>
        </a:xfrm>
      </p:grpSpPr>
      <p:sp>
        <p:nvSpPr>
          <p:cNvPr id="309" name="Google Shape;309;p53"/>
          <p:cNvSpPr/>
          <p:nvPr>
            <p:ph idx="2" type="pic"/>
          </p:nvPr>
        </p:nvSpPr>
        <p:spPr>
          <a:xfrm>
            <a:off x="5485725" y="523025"/>
            <a:ext cx="3135300" cy="4097700"/>
          </a:xfrm>
          <a:prstGeom prst="roundRect">
            <a:avLst>
              <a:gd fmla="val 16667" name="adj"/>
            </a:avLst>
          </a:prstGeom>
          <a:noFill/>
          <a:ln>
            <a:noFill/>
          </a:ln>
        </p:spPr>
      </p:sp>
      <p:sp>
        <p:nvSpPr>
          <p:cNvPr id="310" name="Google Shape;310;p53"/>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311" name="Google Shape;311;p53"/>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312" name="Google Shape;312;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313" name="Shape 313"/>
        <p:cNvGrpSpPr/>
        <p:nvPr/>
      </p:nvGrpSpPr>
      <p:grpSpPr>
        <a:xfrm>
          <a:off x="0" y="0"/>
          <a:ext cx="0" cy="0"/>
          <a:chOff x="0" y="0"/>
          <a:chExt cx="0" cy="0"/>
        </a:xfrm>
      </p:grpSpPr>
      <p:sp>
        <p:nvSpPr>
          <p:cNvPr id="314" name="Google Shape;314;p54"/>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5" name="Google Shape;315;p54"/>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6" name="Google Shape;316;p54"/>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7" name="Google Shape;317;p54"/>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8" name="Google Shape;318;p54"/>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19" name="Google Shape;319;p54"/>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20" name="Google Shape;320;p54"/>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21" name="Google Shape;321;p54"/>
          <p:cNvSpPr/>
          <p:nvPr>
            <p:ph idx="7" type="pic"/>
          </p:nvPr>
        </p:nvSpPr>
        <p:spPr>
          <a:xfrm>
            <a:off x="7049625" y="523025"/>
            <a:ext cx="1305900" cy="1918500"/>
          </a:xfrm>
          <a:prstGeom prst="roundRect">
            <a:avLst>
              <a:gd fmla="val 16667" name="adj"/>
            </a:avLst>
          </a:prstGeom>
          <a:noFill/>
          <a:ln>
            <a:noFill/>
          </a:ln>
        </p:spPr>
      </p:sp>
      <p:sp>
        <p:nvSpPr>
          <p:cNvPr id="322" name="Google Shape;322;p54"/>
          <p:cNvSpPr/>
          <p:nvPr>
            <p:ph idx="8" type="pic"/>
          </p:nvPr>
        </p:nvSpPr>
        <p:spPr>
          <a:xfrm>
            <a:off x="784775" y="522100"/>
            <a:ext cx="1305900" cy="1918500"/>
          </a:xfrm>
          <a:prstGeom prst="roundRect">
            <a:avLst>
              <a:gd fmla="val 16667" name="adj"/>
            </a:avLst>
          </a:prstGeom>
          <a:noFill/>
          <a:ln>
            <a:noFill/>
          </a:ln>
        </p:spPr>
      </p:sp>
      <p:sp>
        <p:nvSpPr>
          <p:cNvPr id="323" name="Google Shape;323;p54"/>
          <p:cNvSpPr/>
          <p:nvPr>
            <p:ph idx="9" type="pic"/>
          </p:nvPr>
        </p:nvSpPr>
        <p:spPr>
          <a:xfrm>
            <a:off x="2343950" y="523500"/>
            <a:ext cx="1305900" cy="1918500"/>
          </a:xfrm>
          <a:prstGeom prst="roundRect">
            <a:avLst>
              <a:gd fmla="val 16667" name="adj"/>
            </a:avLst>
          </a:prstGeom>
          <a:noFill/>
          <a:ln>
            <a:noFill/>
          </a:ln>
        </p:spPr>
      </p:sp>
      <p:sp>
        <p:nvSpPr>
          <p:cNvPr id="324" name="Google Shape;324;p54"/>
          <p:cNvSpPr/>
          <p:nvPr>
            <p:ph idx="13" type="pic"/>
          </p:nvPr>
        </p:nvSpPr>
        <p:spPr>
          <a:xfrm>
            <a:off x="3915213" y="523500"/>
            <a:ext cx="1305900" cy="1918500"/>
          </a:xfrm>
          <a:prstGeom prst="roundRect">
            <a:avLst>
              <a:gd fmla="val 16667" name="adj"/>
            </a:avLst>
          </a:prstGeom>
          <a:noFill/>
          <a:ln>
            <a:noFill/>
          </a:ln>
        </p:spPr>
      </p:sp>
      <p:sp>
        <p:nvSpPr>
          <p:cNvPr id="325" name="Google Shape;325;p54"/>
          <p:cNvSpPr/>
          <p:nvPr>
            <p:ph idx="14" type="pic"/>
          </p:nvPr>
        </p:nvSpPr>
        <p:spPr>
          <a:xfrm>
            <a:off x="5490975" y="523500"/>
            <a:ext cx="1305900" cy="1918500"/>
          </a:xfrm>
          <a:prstGeom prst="roundRect">
            <a:avLst>
              <a:gd fmla="val 16667" name="adj"/>
            </a:avLst>
          </a:prstGeom>
          <a:noFill/>
          <a:ln>
            <a:noFill/>
          </a:ln>
        </p:spPr>
      </p:sp>
      <p:sp>
        <p:nvSpPr>
          <p:cNvPr id="326" name="Google Shape;326;p54"/>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27" name="Google Shape;327;p54"/>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28" name="Google Shape;328;p54"/>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29" name="Google Shape;329;p54"/>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30" name="Google Shape;330;p54"/>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31" name="Google Shape;331;p54"/>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32" name="Google Shape;332;p5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33" name="Shape 333"/>
        <p:cNvGrpSpPr/>
        <p:nvPr/>
      </p:nvGrpSpPr>
      <p:grpSpPr>
        <a:xfrm>
          <a:off x="0" y="0"/>
          <a:ext cx="0" cy="0"/>
          <a:chOff x="0" y="0"/>
          <a:chExt cx="0" cy="0"/>
        </a:xfrm>
      </p:grpSpPr>
      <p:sp>
        <p:nvSpPr>
          <p:cNvPr id="334" name="Google Shape;334;p55"/>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35" name="Google Shape;335;p55"/>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36" name="Google Shape;336;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37" name="Shape 337"/>
        <p:cNvGrpSpPr/>
        <p:nvPr/>
      </p:nvGrpSpPr>
      <p:grpSpPr>
        <a:xfrm>
          <a:off x="0" y="0"/>
          <a:ext cx="0" cy="0"/>
          <a:chOff x="0" y="0"/>
          <a:chExt cx="0" cy="0"/>
        </a:xfrm>
      </p:grpSpPr>
      <p:sp>
        <p:nvSpPr>
          <p:cNvPr id="338" name="Google Shape;338;p56"/>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39" name="Google Shape;339;p56"/>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40" name="Google Shape;34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41" name="Shape 341"/>
        <p:cNvGrpSpPr/>
        <p:nvPr/>
      </p:nvGrpSpPr>
      <p:grpSpPr>
        <a:xfrm>
          <a:off x="0" y="0"/>
          <a:ext cx="0" cy="0"/>
          <a:chOff x="0" y="0"/>
          <a:chExt cx="0" cy="0"/>
        </a:xfrm>
      </p:grpSpPr>
      <p:sp>
        <p:nvSpPr>
          <p:cNvPr id="342" name="Google Shape;342;p57"/>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43" name="Google Shape;343;p57"/>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4" name="Google Shape;344;p57"/>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45" name="Google Shape;345;p57"/>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6" name="Google Shape;346;p57"/>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47" name="Google Shape;347;p57"/>
          <p:cNvSpPr/>
          <p:nvPr>
            <p:ph idx="5" type="pic"/>
          </p:nvPr>
        </p:nvSpPr>
        <p:spPr>
          <a:xfrm>
            <a:off x="7049625" y="1588125"/>
            <a:ext cx="1305900" cy="1918500"/>
          </a:xfrm>
          <a:prstGeom prst="roundRect">
            <a:avLst>
              <a:gd fmla="val 16667" name="adj"/>
            </a:avLst>
          </a:prstGeom>
          <a:noFill/>
          <a:ln>
            <a:noFill/>
          </a:ln>
        </p:spPr>
      </p:sp>
      <p:sp>
        <p:nvSpPr>
          <p:cNvPr id="348" name="Google Shape;348;p57"/>
          <p:cNvSpPr/>
          <p:nvPr>
            <p:ph idx="6" type="pic"/>
          </p:nvPr>
        </p:nvSpPr>
        <p:spPr>
          <a:xfrm>
            <a:off x="3915213" y="1588600"/>
            <a:ext cx="1305900" cy="1918500"/>
          </a:xfrm>
          <a:prstGeom prst="roundRect">
            <a:avLst>
              <a:gd fmla="val 16667" name="adj"/>
            </a:avLst>
          </a:prstGeom>
          <a:noFill/>
          <a:ln>
            <a:noFill/>
          </a:ln>
        </p:spPr>
      </p:sp>
      <p:sp>
        <p:nvSpPr>
          <p:cNvPr id="349" name="Google Shape;349;p57"/>
          <p:cNvSpPr/>
          <p:nvPr>
            <p:ph idx="7" type="pic"/>
          </p:nvPr>
        </p:nvSpPr>
        <p:spPr>
          <a:xfrm>
            <a:off x="5490975" y="1588600"/>
            <a:ext cx="1305900" cy="1918500"/>
          </a:xfrm>
          <a:prstGeom prst="roundRect">
            <a:avLst>
              <a:gd fmla="val 16667" name="adj"/>
            </a:avLst>
          </a:prstGeom>
          <a:noFill/>
          <a:ln>
            <a:noFill/>
          </a:ln>
        </p:spPr>
      </p:sp>
      <p:sp>
        <p:nvSpPr>
          <p:cNvPr id="350" name="Google Shape;350;p57"/>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51" name="Google Shape;351;p57"/>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52" name="Google Shape;352;p57"/>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53" name="Google Shape;353;p57"/>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54" name="Google Shape;354;p57"/>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7"/>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57" name="Shape 357"/>
        <p:cNvGrpSpPr/>
        <p:nvPr/>
      </p:nvGrpSpPr>
      <p:grpSpPr>
        <a:xfrm>
          <a:off x="0" y="0"/>
          <a:ext cx="0" cy="0"/>
          <a:chOff x="0" y="0"/>
          <a:chExt cx="0" cy="0"/>
        </a:xfrm>
      </p:grpSpPr>
      <p:sp>
        <p:nvSpPr>
          <p:cNvPr id="358" name="Google Shape;358;p58"/>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9" name="Google Shape;359;p58"/>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60" name="Google Shape;360;p58"/>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61" name="Google Shape;361;p58"/>
          <p:cNvSpPr/>
          <p:nvPr>
            <p:ph idx="3" type="pic"/>
          </p:nvPr>
        </p:nvSpPr>
        <p:spPr>
          <a:xfrm>
            <a:off x="7049625" y="523025"/>
            <a:ext cx="1305900" cy="1918500"/>
          </a:xfrm>
          <a:prstGeom prst="roundRect">
            <a:avLst>
              <a:gd fmla="val 16667" name="adj"/>
            </a:avLst>
          </a:prstGeom>
          <a:noFill/>
          <a:ln>
            <a:noFill/>
          </a:ln>
        </p:spPr>
      </p:sp>
      <p:sp>
        <p:nvSpPr>
          <p:cNvPr id="362" name="Google Shape;362;p58"/>
          <p:cNvSpPr/>
          <p:nvPr>
            <p:ph idx="4" type="pic"/>
          </p:nvPr>
        </p:nvSpPr>
        <p:spPr>
          <a:xfrm>
            <a:off x="784775" y="522100"/>
            <a:ext cx="1305900" cy="1918500"/>
          </a:xfrm>
          <a:prstGeom prst="roundRect">
            <a:avLst>
              <a:gd fmla="val 16667" name="adj"/>
            </a:avLst>
          </a:prstGeom>
          <a:noFill/>
          <a:ln>
            <a:noFill/>
          </a:ln>
        </p:spPr>
      </p:sp>
      <p:sp>
        <p:nvSpPr>
          <p:cNvPr id="363" name="Google Shape;363;p58"/>
          <p:cNvSpPr/>
          <p:nvPr>
            <p:ph idx="5" type="pic"/>
          </p:nvPr>
        </p:nvSpPr>
        <p:spPr>
          <a:xfrm>
            <a:off x="2343950" y="523500"/>
            <a:ext cx="1305900" cy="1918500"/>
          </a:xfrm>
          <a:prstGeom prst="roundRect">
            <a:avLst>
              <a:gd fmla="val 16667" name="adj"/>
            </a:avLst>
          </a:prstGeom>
          <a:noFill/>
          <a:ln>
            <a:noFill/>
          </a:ln>
        </p:spPr>
      </p:sp>
      <p:sp>
        <p:nvSpPr>
          <p:cNvPr id="364" name="Google Shape;364;p58"/>
          <p:cNvSpPr/>
          <p:nvPr>
            <p:ph idx="6" type="pic"/>
          </p:nvPr>
        </p:nvSpPr>
        <p:spPr>
          <a:xfrm>
            <a:off x="3915213" y="523500"/>
            <a:ext cx="1305900" cy="1918500"/>
          </a:xfrm>
          <a:prstGeom prst="roundRect">
            <a:avLst>
              <a:gd fmla="val 16667" name="adj"/>
            </a:avLst>
          </a:prstGeom>
          <a:noFill/>
          <a:ln>
            <a:noFill/>
          </a:ln>
        </p:spPr>
      </p:sp>
      <p:sp>
        <p:nvSpPr>
          <p:cNvPr id="365" name="Google Shape;365;p58"/>
          <p:cNvSpPr/>
          <p:nvPr>
            <p:ph idx="7" type="pic"/>
          </p:nvPr>
        </p:nvSpPr>
        <p:spPr>
          <a:xfrm>
            <a:off x="5490975" y="523500"/>
            <a:ext cx="1305900" cy="1918500"/>
          </a:xfrm>
          <a:prstGeom prst="roundRect">
            <a:avLst>
              <a:gd fmla="val 16667" name="adj"/>
            </a:avLst>
          </a:prstGeom>
          <a:noFill/>
          <a:ln>
            <a:noFill/>
          </a:ln>
        </p:spPr>
      </p:sp>
      <p:sp>
        <p:nvSpPr>
          <p:cNvPr id="366" name="Google Shape;366;p58"/>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7" name="Google Shape;367;p58"/>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68" name="Google Shape;368;p58"/>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69" name="Google Shape;369;p58"/>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70" name="Google Shape;370;p58"/>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71" name="Google Shape;371;p58"/>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72" name="Google Shape;372;p58"/>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73" name="Google Shape;373;p58"/>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74" name="Google Shape;374;p58"/>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75" name="Google Shape;375;p58"/>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76" name="Google Shape;37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77" name="Shape 377"/>
        <p:cNvGrpSpPr/>
        <p:nvPr/>
      </p:nvGrpSpPr>
      <p:grpSpPr>
        <a:xfrm>
          <a:off x="0" y="0"/>
          <a:ext cx="0" cy="0"/>
          <a:chOff x="0" y="0"/>
          <a:chExt cx="0" cy="0"/>
        </a:xfrm>
      </p:grpSpPr>
      <p:sp>
        <p:nvSpPr>
          <p:cNvPr id="378" name="Google Shape;378;p59"/>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79" name="Google Shape;379;p59"/>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80" name="Google Shape;380;p5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81" name="Shape 381"/>
        <p:cNvGrpSpPr/>
        <p:nvPr/>
      </p:nvGrpSpPr>
      <p:grpSpPr>
        <a:xfrm>
          <a:off x="0" y="0"/>
          <a:ext cx="0" cy="0"/>
          <a:chOff x="0" y="0"/>
          <a:chExt cx="0" cy="0"/>
        </a:xfrm>
      </p:grpSpPr>
      <p:sp>
        <p:nvSpPr>
          <p:cNvPr id="382" name="Google Shape;382;p60"/>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83" name="Google Shape;383;p60"/>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84" name="Google Shape;384;p6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62"/>
          <p:cNvSpPr txBox="1"/>
          <p:nvPr>
            <p:ph type="ctrTitle"/>
          </p:nvPr>
        </p:nvSpPr>
        <p:spPr>
          <a:xfrm>
            <a:off x="3725450" y="781174"/>
            <a:ext cx="4705200" cy="1449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b="0"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0" name="Google Shape;390;p62"/>
          <p:cNvSpPr txBox="1"/>
          <p:nvPr>
            <p:ph idx="1" type="subTitle"/>
          </p:nvPr>
        </p:nvSpPr>
        <p:spPr>
          <a:xfrm>
            <a:off x="5872700" y="2558775"/>
            <a:ext cx="2428500" cy="657600"/>
          </a:xfrm>
          <a:prstGeom prst="rect">
            <a:avLst/>
          </a:prstGeom>
          <a:solidFill>
            <a:schemeClr val="dk1"/>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latin typeface="Montserrat Medium"/>
                <a:ea typeface="Montserrat Medium"/>
                <a:cs typeface="Montserrat Medium"/>
                <a:sym typeface="Montserrat Medium"/>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91" name="Shape 391"/>
        <p:cNvGrpSpPr/>
        <p:nvPr/>
      </p:nvGrpSpPr>
      <p:grpSpPr>
        <a:xfrm>
          <a:off x="0" y="0"/>
          <a:ext cx="0" cy="0"/>
          <a:chOff x="0" y="0"/>
          <a:chExt cx="0" cy="0"/>
        </a:xfrm>
      </p:grpSpPr>
      <p:sp>
        <p:nvSpPr>
          <p:cNvPr id="392" name="Google Shape;392;p63"/>
          <p:cNvSpPr txBox="1"/>
          <p:nvPr>
            <p:ph type="title"/>
          </p:nvPr>
        </p:nvSpPr>
        <p:spPr>
          <a:xfrm>
            <a:off x="3577975" y="539488"/>
            <a:ext cx="4852800" cy="1023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3" name="Google Shape;393;p63"/>
          <p:cNvSpPr txBox="1"/>
          <p:nvPr>
            <p:ph hasCustomPrompt="1" idx="2" type="title"/>
          </p:nvPr>
        </p:nvSpPr>
        <p:spPr>
          <a:xfrm>
            <a:off x="6338125" y="3575825"/>
            <a:ext cx="2092800" cy="1023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8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94" name="Google Shape;394;p63"/>
          <p:cNvSpPr txBox="1"/>
          <p:nvPr>
            <p:ph idx="1" type="subTitle"/>
          </p:nvPr>
        </p:nvSpPr>
        <p:spPr>
          <a:xfrm>
            <a:off x="3682025" y="1617763"/>
            <a:ext cx="4612500" cy="426600"/>
          </a:xfrm>
          <a:prstGeom prst="rect">
            <a:avLst/>
          </a:prstGeom>
          <a:solidFill>
            <a:schemeClr val="dk1"/>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95" name="Shape 395"/>
        <p:cNvGrpSpPr/>
        <p:nvPr/>
      </p:nvGrpSpPr>
      <p:grpSpPr>
        <a:xfrm>
          <a:off x="0" y="0"/>
          <a:ext cx="0" cy="0"/>
          <a:chOff x="0" y="0"/>
          <a:chExt cx="0" cy="0"/>
        </a:xfrm>
      </p:grpSpPr>
      <p:sp>
        <p:nvSpPr>
          <p:cNvPr id="396" name="Google Shape;396;p64"/>
          <p:cNvSpPr txBox="1"/>
          <p:nvPr>
            <p:ph type="title"/>
          </p:nvPr>
        </p:nvSpPr>
        <p:spPr>
          <a:xfrm>
            <a:off x="720000" y="539500"/>
            <a:ext cx="7710900" cy="637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397" name="Google Shape;397;p64"/>
          <p:cNvSpPr txBox="1"/>
          <p:nvPr>
            <p:ph idx="1" type="body"/>
          </p:nvPr>
        </p:nvSpPr>
        <p:spPr>
          <a:xfrm>
            <a:off x="720000" y="1380275"/>
            <a:ext cx="4586400" cy="2881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15000"/>
              </a:lnSpc>
              <a:spcBef>
                <a:spcPts val="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98" name="Shape 398"/>
        <p:cNvGrpSpPr/>
        <p:nvPr/>
      </p:nvGrpSpPr>
      <p:grpSpPr>
        <a:xfrm>
          <a:off x="0" y="0"/>
          <a:ext cx="0" cy="0"/>
          <a:chOff x="0" y="0"/>
          <a:chExt cx="0" cy="0"/>
        </a:xfrm>
      </p:grpSpPr>
      <p:sp>
        <p:nvSpPr>
          <p:cNvPr id="399" name="Google Shape;399;p65"/>
          <p:cNvSpPr txBox="1"/>
          <p:nvPr>
            <p:ph type="title"/>
          </p:nvPr>
        </p:nvSpPr>
        <p:spPr>
          <a:xfrm>
            <a:off x="720000" y="539500"/>
            <a:ext cx="3961200" cy="821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00" name="Google Shape;400;p65"/>
          <p:cNvSpPr txBox="1"/>
          <p:nvPr>
            <p:ph idx="1" type="subTitle"/>
          </p:nvPr>
        </p:nvSpPr>
        <p:spPr>
          <a:xfrm>
            <a:off x="720000" y="3648471"/>
            <a:ext cx="2232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1" name="Google Shape;401;p65"/>
          <p:cNvSpPr txBox="1"/>
          <p:nvPr>
            <p:ph idx="2" type="subTitle"/>
          </p:nvPr>
        </p:nvSpPr>
        <p:spPr>
          <a:xfrm>
            <a:off x="3771300" y="3648497"/>
            <a:ext cx="2232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2" name="Google Shape;402;p65"/>
          <p:cNvSpPr txBox="1"/>
          <p:nvPr>
            <p:ph idx="3" type="subTitle"/>
          </p:nvPr>
        </p:nvSpPr>
        <p:spPr>
          <a:xfrm>
            <a:off x="720000" y="3211900"/>
            <a:ext cx="2232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3" name="Google Shape;403;p65"/>
          <p:cNvSpPr txBox="1"/>
          <p:nvPr>
            <p:ph idx="4" type="subTitle"/>
          </p:nvPr>
        </p:nvSpPr>
        <p:spPr>
          <a:xfrm>
            <a:off x="3771300" y="3211909"/>
            <a:ext cx="2232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04" name="Shape 404"/>
        <p:cNvGrpSpPr/>
        <p:nvPr/>
      </p:nvGrpSpPr>
      <p:grpSpPr>
        <a:xfrm>
          <a:off x="0" y="0"/>
          <a:ext cx="0" cy="0"/>
          <a:chOff x="0" y="0"/>
          <a:chExt cx="0" cy="0"/>
        </a:xfrm>
      </p:grpSpPr>
      <p:sp>
        <p:nvSpPr>
          <p:cNvPr id="405" name="Google Shape;405;p66"/>
          <p:cNvSpPr txBox="1"/>
          <p:nvPr>
            <p:ph type="title"/>
          </p:nvPr>
        </p:nvSpPr>
        <p:spPr>
          <a:xfrm>
            <a:off x="720000" y="539500"/>
            <a:ext cx="7710900" cy="546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67"/>
          <p:cNvSpPr txBox="1"/>
          <p:nvPr>
            <p:ph type="title"/>
          </p:nvPr>
        </p:nvSpPr>
        <p:spPr>
          <a:xfrm>
            <a:off x="713225" y="1101900"/>
            <a:ext cx="4290300" cy="770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08" name="Google Shape;408;p67"/>
          <p:cNvSpPr txBox="1"/>
          <p:nvPr>
            <p:ph idx="1" type="subTitle"/>
          </p:nvPr>
        </p:nvSpPr>
        <p:spPr>
          <a:xfrm>
            <a:off x="713225" y="2025000"/>
            <a:ext cx="4290300" cy="201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Montserrat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409" name="Google Shape;409;p67"/>
          <p:cNvSpPr/>
          <p:nvPr>
            <p:ph idx="2" type="pic"/>
          </p:nvPr>
        </p:nvSpPr>
        <p:spPr>
          <a:xfrm>
            <a:off x="5078400" y="623250"/>
            <a:ext cx="3352500" cy="3897000"/>
          </a:xfrm>
          <a:prstGeom prst="roundRect">
            <a:avLst>
              <a:gd fmla="val 0" name="adj"/>
            </a:avLst>
          </a:prstGeom>
          <a:noFill/>
          <a:ln>
            <a:noFill/>
          </a:ln>
          <a:effectLst>
            <a:outerShdw blurRad="57150" rotWithShape="0" algn="bl" dir="3000000" dist="66675">
              <a:schemeClr val="lt1">
                <a:alpha val="50000"/>
              </a:schemeClr>
            </a:outerShdw>
          </a:effectLst>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68"/>
          <p:cNvSpPr txBox="1"/>
          <p:nvPr>
            <p:ph type="title"/>
          </p:nvPr>
        </p:nvSpPr>
        <p:spPr>
          <a:xfrm>
            <a:off x="3854875" y="539500"/>
            <a:ext cx="4575900" cy="1929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12" name="Shape 412"/>
        <p:cNvGrpSpPr/>
        <p:nvPr/>
      </p:nvGrpSpPr>
      <p:grpSpPr>
        <a:xfrm>
          <a:off x="0" y="0"/>
          <a:ext cx="0" cy="0"/>
          <a:chOff x="0" y="0"/>
          <a:chExt cx="0" cy="0"/>
        </a:xfrm>
      </p:grpSpPr>
      <p:sp>
        <p:nvSpPr>
          <p:cNvPr id="413" name="Google Shape;413;p69"/>
          <p:cNvSpPr txBox="1"/>
          <p:nvPr>
            <p:ph type="title"/>
          </p:nvPr>
        </p:nvSpPr>
        <p:spPr>
          <a:xfrm>
            <a:off x="713225" y="539500"/>
            <a:ext cx="7717500" cy="64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algn="ctr">
              <a:spcBef>
                <a:spcPts val="0"/>
              </a:spcBef>
              <a:spcAft>
                <a:spcPts val="0"/>
              </a:spcAft>
              <a:buSzPts val="3500"/>
              <a:buNone/>
              <a:defRPr/>
            </a:lvl9pPr>
          </a:lstStyle>
          <a:p/>
        </p:txBody>
      </p:sp>
      <p:sp>
        <p:nvSpPr>
          <p:cNvPr id="414" name="Google Shape;414;p69"/>
          <p:cNvSpPr txBox="1"/>
          <p:nvPr>
            <p:ph idx="1" type="subTitle"/>
          </p:nvPr>
        </p:nvSpPr>
        <p:spPr>
          <a:xfrm>
            <a:off x="713225" y="1468138"/>
            <a:ext cx="3306000" cy="28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5" name="Google Shape;415;p69"/>
          <p:cNvSpPr txBox="1"/>
          <p:nvPr>
            <p:ph idx="2" type="subTitle"/>
          </p:nvPr>
        </p:nvSpPr>
        <p:spPr>
          <a:xfrm>
            <a:off x="4495246" y="1468138"/>
            <a:ext cx="3306000" cy="28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6" name="Shape 416"/>
        <p:cNvGrpSpPr/>
        <p:nvPr/>
      </p:nvGrpSpPr>
      <p:grpSpPr>
        <a:xfrm>
          <a:off x="0" y="0"/>
          <a:ext cx="0" cy="0"/>
          <a:chOff x="0" y="0"/>
          <a:chExt cx="0" cy="0"/>
        </a:xfrm>
      </p:grpSpPr>
      <p:sp>
        <p:nvSpPr>
          <p:cNvPr id="417" name="Google Shape;417;p70"/>
          <p:cNvSpPr txBox="1"/>
          <p:nvPr>
            <p:ph type="title"/>
          </p:nvPr>
        </p:nvSpPr>
        <p:spPr>
          <a:xfrm>
            <a:off x="713225" y="3371825"/>
            <a:ext cx="4871400" cy="1227600"/>
          </a:xfrm>
          <a:prstGeom prst="rect">
            <a:avLst/>
          </a:prstGeom>
          <a:solidFill>
            <a:schemeClr val="dk1"/>
          </a:solidFill>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18" name="Shape 418"/>
        <p:cNvGrpSpPr/>
        <p:nvPr/>
      </p:nvGrpSpPr>
      <p:grpSpPr>
        <a:xfrm>
          <a:off x="0" y="0"/>
          <a:ext cx="0" cy="0"/>
          <a:chOff x="0" y="0"/>
          <a:chExt cx="0" cy="0"/>
        </a:xfrm>
      </p:grpSpPr>
      <p:sp>
        <p:nvSpPr>
          <p:cNvPr id="419" name="Google Shape;419;p71"/>
          <p:cNvSpPr txBox="1"/>
          <p:nvPr>
            <p:ph hasCustomPrompt="1" type="title"/>
          </p:nvPr>
        </p:nvSpPr>
        <p:spPr>
          <a:xfrm>
            <a:off x="713225" y="539500"/>
            <a:ext cx="2932200" cy="14853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0" name="Google Shape;420;p71"/>
          <p:cNvSpPr txBox="1"/>
          <p:nvPr>
            <p:ph idx="1" type="subTitle"/>
          </p:nvPr>
        </p:nvSpPr>
        <p:spPr>
          <a:xfrm>
            <a:off x="824900" y="1948575"/>
            <a:ext cx="2820600" cy="659700"/>
          </a:xfrm>
          <a:prstGeom prst="rect">
            <a:avLst/>
          </a:prstGeom>
          <a:solidFill>
            <a:schemeClr val="dk1"/>
          </a:solidFill>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21" name="Shape 4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422" name="Shape 422"/>
        <p:cNvGrpSpPr/>
        <p:nvPr/>
      </p:nvGrpSpPr>
      <p:grpSpPr>
        <a:xfrm>
          <a:off x="0" y="0"/>
          <a:ext cx="0" cy="0"/>
          <a:chOff x="0" y="0"/>
          <a:chExt cx="0" cy="0"/>
        </a:xfrm>
      </p:grpSpPr>
      <p:sp>
        <p:nvSpPr>
          <p:cNvPr id="423" name="Google Shape;423;p73"/>
          <p:cNvSpPr txBox="1"/>
          <p:nvPr>
            <p:ph type="title"/>
          </p:nvPr>
        </p:nvSpPr>
        <p:spPr>
          <a:xfrm>
            <a:off x="720000" y="539500"/>
            <a:ext cx="7710900" cy="566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424" name="Shape 424"/>
        <p:cNvGrpSpPr/>
        <p:nvPr/>
      </p:nvGrpSpPr>
      <p:grpSpPr>
        <a:xfrm>
          <a:off x="0" y="0"/>
          <a:ext cx="0" cy="0"/>
          <a:chOff x="0" y="0"/>
          <a:chExt cx="0" cy="0"/>
        </a:xfrm>
      </p:grpSpPr>
      <p:sp>
        <p:nvSpPr>
          <p:cNvPr id="425" name="Google Shape;425;p74"/>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75"/>
          <p:cNvSpPr txBox="1"/>
          <p:nvPr>
            <p:ph type="title"/>
          </p:nvPr>
        </p:nvSpPr>
        <p:spPr>
          <a:xfrm>
            <a:off x="720000" y="539500"/>
            <a:ext cx="6033000" cy="649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28" name="Google Shape;428;p75"/>
          <p:cNvSpPr txBox="1"/>
          <p:nvPr>
            <p:ph idx="1" type="subTitle"/>
          </p:nvPr>
        </p:nvSpPr>
        <p:spPr>
          <a:xfrm>
            <a:off x="1070926" y="1653260"/>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9" name="Google Shape;429;p75"/>
          <p:cNvSpPr txBox="1"/>
          <p:nvPr>
            <p:ph idx="2" type="subTitle"/>
          </p:nvPr>
        </p:nvSpPr>
        <p:spPr>
          <a:xfrm>
            <a:off x="1070926" y="2487577"/>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0" name="Google Shape;430;p75"/>
          <p:cNvSpPr txBox="1"/>
          <p:nvPr>
            <p:ph idx="3" type="subTitle"/>
          </p:nvPr>
        </p:nvSpPr>
        <p:spPr>
          <a:xfrm>
            <a:off x="1070926" y="3321893"/>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1" name="Google Shape;431;p75"/>
          <p:cNvSpPr txBox="1"/>
          <p:nvPr>
            <p:ph idx="4" type="subTitle"/>
          </p:nvPr>
        </p:nvSpPr>
        <p:spPr>
          <a:xfrm>
            <a:off x="1070926" y="4156210"/>
            <a:ext cx="4374300" cy="32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2" name="Google Shape;432;p75"/>
          <p:cNvSpPr txBox="1"/>
          <p:nvPr>
            <p:ph hasCustomPrompt="1" idx="5" type="title"/>
          </p:nvPr>
        </p:nvSpPr>
        <p:spPr>
          <a:xfrm>
            <a:off x="1070925" y="1382625"/>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33" name="Google Shape;433;p75"/>
          <p:cNvSpPr txBox="1"/>
          <p:nvPr>
            <p:ph hasCustomPrompt="1" idx="6" type="title"/>
          </p:nvPr>
        </p:nvSpPr>
        <p:spPr>
          <a:xfrm>
            <a:off x="1070925" y="3047111"/>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34" name="Google Shape;434;p75"/>
          <p:cNvSpPr txBox="1"/>
          <p:nvPr>
            <p:ph hasCustomPrompt="1" idx="7" type="title"/>
          </p:nvPr>
        </p:nvSpPr>
        <p:spPr>
          <a:xfrm>
            <a:off x="1070925" y="2214866"/>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35" name="Google Shape;435;p75"/>
          <p:cNvSpPr txBox="1"/>
          <p:nvPr>
            <p:ph hasCustomPrompt="1" idx="8" type="title"/>
          </p:nvPr>
        </p:nvSpPr>
        <p:spPr>
          <a:xfrm>
            <a:off x="1070925" y="3879351"/>
            <a:ext cx="734400" cy="3273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436" name="Google Shape;436;p75"/>
          <p:cNvSpPr txBox="1"/>
          <p:nvPr>
            <p:ph idx="9" type="subTitle"/>
          </p:nvPr>
        </p:nvSpPr>
        <p:spPr>
          <a:xfrm>
            <a:off x="1675725" y="1382621"/>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37" name="Google Shape;437;p75"/>
          <p:cNvSpPr txBox="1"/>
          <p:nvPr>
            <p:ph idx="13" type="subTitle"/>
          </p:nvPr>
        </p:nvSpPr>
        <p:spPr>
          <a:xfrm>
            <a:off x="1675725" y="2214867"/>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38" name="Google Shape;438;p75"/>
          <p:cNvSpPr txBox="1"/>
          <p:nvPr>
            <p:ph idx="14" type="subTitle"/>
          </p:nvPr>
        </p:nvSpPr>
        <p:spPr>
          <a:xfrm>
            <a:off x="1675725" y="3047108"/>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
        <p:nvSpPr>
          <p:cNvPr id="439" name="Google Shape;439;p75"/>
          <p:cNvSpPr txBox="1"/>
          <p:nvPr>
            <p:ph idx="15" type="subTitle"/>
          </p:nvPr>
        </p:nvSpPr>
        <p:spPr>
          <a:xfrm>
            <a:off x="1675725" y="3879355"/>
            <a:ext cx="3769500" cy="3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gn="ctr">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gn="ctr">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gn="ctr">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gn="ctr">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gn="ctr">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gn="ctr">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440" name="Shape 440"/>
        <p:cNvGrpSpPr/>
        <p:nvPr/>
      </p:nvGrpSpPr>
      <p:grpSpPr>
        <a:xfrm>
          <a:off x="0" y="0"/>
          <a:ext cx="0" cy="0"/>
          <a:chOff x="0" y="0"/>
          <a:chExt cx="0" cy="0"/>
        </a:xfrm>
      </p:grpSpPr>
      <p:sp>
        <p:nvSpPr>
          <p:cNvPr id="441" name="Google Shape;441;p76"/>
          <p:cNvSpPr txBox="1"/>
          <p:nvPr>
            <p:ph type="title"/>
          </p:nvPr>
        </p:nvSpPr>
        <p:spPr>
          <a:xfrm>
            <a:off x="831777" y="4067525"/>
            <a:ext cx="3653700" cy="5319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000"/>
              <a:buNone/>
              <a:defRPr sz="2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442" name="Google Shape;442;p76"/>
          <p:cNvSpPr txBox="1"/>
          <p:nvPr>
            <p:ph idx="1" type="subTitle"/>
          </p:nvPr>
        </p:nvSpPr>
        <p:spPr>
          <a:xfrm>
            <a:off x="713225" y="2203625"/>
            <a:ext cx="7717500" cy="16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443" name="Shape 443"/>
        <p:cNvGrpSpPr/>
        <p:nvPr/>
      </p:nvGrpSpPr>
      <p:grpSpPr>
        <a:xfrm>
          <a:off x="0" y="0"/>
          <a:ext cx="0" cy="0"/>
          <a:chOff x="0" y="0"/>
          <a:chExt cx="0" cy="0"/>
        </a:xfrm>
      </p:grpSpPr>
      <p:sp>
        <p:nvSpPr>
          <p:cNvPr id="444" name="Google Shape;444;p77"/>
          <p:cNvSpPr txBox="1"/>
          <p:nvPr>
            <p:ph type="title"/>
          </p:nvPr>
        </p:nvSpPr>
        <p:spPr>
          <a:xfrm>
            <a:off x="3879175" y="506316"/>
            <a:ext cx="4551600" cy="749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45" name="Google Shape;445;p77"/>
          <p:cNvSpPr txBox="1"/>
          <p:nvPr>
            <p:ph idx="1" type="subTitle"/>
          </p:nvPr>
        </p:nvSpPr>
        <p:spPr>
          <a:xfrm>
            <a:off x="3879175" y="1174791"/>
            <a:ext cx="45516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6" name="Google Shape;446;p77"/>
          <p:cNvSpPr/>
          <p:nvPr>
            <p:ph idx="2" type="pic"/>
          </p:nvPr>
        </p:nvSpPr>
        <p:spPr>
          <a:xfrm flipH="1">
            <a:off x="751350" y="2116850"/>
            <a:ext cx="7641300" cy="2482500"/>
          </a:xfrm>
          <a:prstGeom prst="roundRect">
            <a:avLst>
              <a:gd fmla="val 0" name="adj"/>
            </a:avLst>
          </a:prstGeom>
          <a:noFill/>
          <a:ln>
            <a:noFill/>
          </a:ln>
          <a:effectLst>
            <a:outerShdw blurRad="57150" rotWithShape="0" algn="bl" dir="1980000" dist="57150">
              <a:schemeClr val="lt1">
                <a:alpha val="50000"/>
              </a:schemeClr>
            </a:outerShdw>
          </a:effectLst>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blipFill>
          <a:blip r:embed="rId2">
            <a:alphaModFix/>
          </a:blip>
          <a:stretch>
            <a:fillRect/>
          </a:stretch>
        </a:blipFill>
      </p:bgPr>
    </p:bg>
    <p:spTree>
      <p:nvGrpSpPr>
        <p:cNvPr id="447" name="Shape 447"/>
        <p:cNvGrpSpPr/>
        <p:nvPr/>
      </p:nvGrpSpPr>
      <p:grpSpPr>
        <a:xfrm>
          <a:off x="0" y="0"/>
          <a:ext cx="0" cy="0"/>
          <a:chOff x="0" y="0"/>
          <a:chExt cx="0" cy="0"/>
        </a:xfrm>
      </p:grpSpPr>
      <p:sp>
        <p:nvSpPr>
          <p:cNvPr id="448" name="Google Shape;448;p78"/>
          <p:cNvSpPr txBox="1"/>
          <p:nvPr>
            <p:ph type="title"/>
          </p:nvPr>
        </p:nvSpPr>
        <p:spPr>
          <a:xfrm>
            <a:off x="713225" y="539500"/>
            <a:ext cx="3030300" cy="1283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49" name="Google Shape;449;p78"/>
          <p:cNvSpPr txBox="1"/>
          <p:nvPr>
            <p:ph idx="1" type="subTitle"/>
          </p:nvPr>
        </p:nvSpPr>
        <p:spPr>
          <a:xfrm>
            <a:off x="713225" y="1817925"/>
            <a:ext cx="3030300" cy="1037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blipFill>
          <a:blip r:embed="rId2">
            <a:alphaModFix/>
          </a:blip>
          <a:stretch>
            <a:fillRect/>
          </a:stretch>
        </a:blipFill>
      </p:bgPr>
    </p:bg>
    <p:spTree>
      <p:nvGrpSpPr>
        <p:cNvPr id="450" name="Shape 450"/>
        <p:cNvGrpSpPr/>
        <p:nvPr/>
      </p:nvGrpSpPr>
      <p:grpSpPr>
        <a:xfrm>
          <a:off x="0" y="0"/>
          <a:ext cx="0" cy="0"/>
          <a:chOff x="0" y="0"/>
          <a:chExt cx="0" cy="0"/>
        </a:xfrm>
      </p:grpSpPr>
      <p:sp>
        <p:nvSpPr>
          <p:cNvPr id="451" name="Google Shape;451;p79"/>
          <p:cNvSpPr txBox="1"/>
          <p:nvPr>
            <p:ph type="title"/>
          </p:nvPr>
        </p:nvSpPr>
        <p:spPr>
          <a:xfrm>
            <a:off x="713225" y="539500"/>
            <a:ext cx="7737600" cy="690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52" name="Google Shape;452;p79"/>
          <p:cNvSpPr txBox="1"/>
          <p:nvPr>
            <p:ph idx="1" type="subTitle"/>
          </p:nvPr>
        </p:nvSpPr>
        <p:spPr>
          <a:xfrm>
            <a:off x="713225" y="3581529"/>
            <a:ext cx="2777700" cy="101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3" name="Google Shape;453;p79"/>
          <p:cNvSpPr txBox="1"/>
          <p:nvPr>
            <p:ph idx="2" type="subTitle"/>
          </p:nvPr>
        </p:nvSpPr>
        <p:spPr>
          <a:xfrm>
            <a:off x="713225" y="1971553"/>
            <a:ext cx="2777700" cy="97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4" name="Google Shape;454;p79"/>
          <p:cNvSpPr txBox="1"/>
          <p:nvPr>
            <p:ph idx="3" type="subTitle"/>
          </p:nvPr>
        </p:nvSpPr>
        <p:spPr>
          <a:xfrm>
            <a:off x="713225" y="3146872"/>
            <a:ext cx="27777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55" name="Google Shape;455;p79"/>
          <p:cNvSpPr txBox="1"/>
          <p:nvPr>
            <p:ph idx="4" type="subTitle"/>
          </p:nvPr>
        </p:nvSpPr>
        <p:spPr>
          <a:xfrm>
            <a:off x="713225" y="1536900"/>
            <a:ext cx="27777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blipFill>
          <a:blip r:embed="rId2">
            <a:alphaModFix/>
          </a:blip>
          <a:stretch>
            <a:fillRect/>
          </a:stretch>
        </a:blipFill>
      </p:bgPr>
    </p:bg>
    <p:spTree>
      <p:nvGrpSpPr>
        <p:cNvPr id="456" name="Shape 456"/>
        <p:cNvGrpSpPr/>
        <p:nvPr/>
      </p:nvGrpSpPr>
      <p:grpSpPr>
        <a:xfrm>
          <a:off x="0" y="0"/>
          <a:ext cx="0" cy="0"/>
          <a:chOff x="0" y="0"/>
          <a:chExt cx="0" cy="0"/>
        </a:xfrm>
      </p:grpSpPr>
      <p:sp>
        <p:nvSpPr>
          <p:cNvPr id="457" name="Google Shape;457;p80"/>
          <p:cNvSpPr txBox="1"/>
          <p:nvPr>
            <p:ph type="title"/>
          </p:nvPr>
        </p:nvSpPr>
        <p:spPr>
          <a:xfrm>
            <a:off x="720000" y="539500"/>
            <a:ext cx="7710900" cy="597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58" name="Google Shape;458;p80"/>
          <p:cNvSpPr txBox="1"/>
          <p:nvPr>
            <p:ph idx="1" type="subTitle"/>
          </p:nvPr>
        </p:nvSpPr>
        <p:spPr>
          <a:xfrm>
            <a:off x="5307225" y="3610022"/>
            <a:ext cx="3123600" cy="98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9" name="Google Shape;459;p80"/>
          <p:cNvSpPr txBox="1"/>
          <p:nvPr>
            <p:ph idx="2" type="subTitle"/>
          </p:nvPr>
        </p:nvSpPr>
        <p:spPr>
          <a:xfrm>
            <a:off x="713225" y="2120920"/>
            <a:ext cx="3123600" cy="98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0" name="Google Shape;460;p80"/>
          <p:cNvSpPr txBox="1"/>
          <p:nvPr>
            <p:ph idx="3" type="subTitle"/>
          </p:nvPr>
        </p:nvSpPr>
        <p:spPr>
          <a:xfrm>
            <a:off x="5307225" y="3269700"/>
            <a:ext cx="3123600" cy="412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61" name="Google Shape;461;p80"/>
          <p:cNvSpPr txBox="1"/>
          <p:nvPr>
            <p:ph idx="4" type="subTitle"/>
          </p:nvPr>
        </p:nvSpPr>
        <p:spPr>
          <a:xfrm>
            <a:off x="713225" y="1780600"/>
            <a:ext cx="3123600" cy="41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462" name="Shape 462"/>
        <p:cNvGrpSpPr/>
        <p:nvPr/>
      </p:nvGrpSpPr>
      <p:grpSpPr>
        <a:xfrm>
          <a:off x="0" y="0"/>
          <a:ext cx="0" cy="0"/>
          <a:chOff x="0" y="0"/>
          <a:chExt cx="0" cy="0"/>
        </a:xfrm>
      </p:grpSpPr>
      <p:sp>
        <p:nvSpPr>
          <p:cNvPr id="463" name="Google Shape;463;p81"/>
          <p:cNvSpPr txBox="1"/>
          <p:nvPr>
            <p:ph type="title"/>
          </p:nvPr>
        </p:nvSpPr>
        <p:spPr>
          <a:xfrm>
            <a:off x="713163" y="539500"/>
            <a:ext cx="7710900" cy="775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64" name="Google Shape;464;p81"/>
          <p:cNvSpPr txBox="1"/>
          <p:nvPr>
            <p:ph idx="1" type="subTitle"/>
          </p:nvPr>
        </p:nvSpPr>
        <p:spPr>
          <a:xfrm>
            <a:off x="713163" y="1795403"/>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5" name="Google Shape;465;p81"/>
          <p:cNvSpPr txBox="1"/>
          <p:nvPr>
            <p:ph idx="2" type="subTitle"/>
          </p:nvPr>
        </p:nvSpPr>
        <p:spPr>
          <a:xfrm>
            <a:off x="5780338" y="3730030"/>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6" name="Google Shape;466;p81"/>
          <p:cNvSpPr txBox="1"/>
          <p:nvPr>
            <p:ph idx="3" type="subTitle"/>
          </p:nvPr>
        </p:nvSpPr>
        <p:spPr>
          <a:xfrm>
            <a:off x="3246750" y="2762716"/>
            <a:ext cx="2650500" cy="8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7" name="Google Shape;467;p81"/>
          <p:cNvSpPr txBox="1"/>
          <p:nvPr>
            <p:ph idx="4" type="subTitle"/>
          </p:nvPr>
        </p:nvSpPr>
        <p:spPr>
          <a:xfrm>
            <a:off x="713163" y="1439854"/>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68" name="Google Shape;468;p81"/>
          <p:cNvSpPr txBox="1"/>
          <p:nvPr>
            <p:ph idx="5" type="subTitle"/>
          </p:nvPr>
        </p:nvSpPr>
        <p:spPr>
          <a:xfrm>
            <a:off x="5780338" y="3374481"/>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69" name="Google Shape;469;p81"/>
          <p:cNvSpPr txBox="1"/>
          <p:nvPr>
            <p:ph idx="6" type="subTitle"/>
          </p:nvPr>
        </p:nvSpPr>
        <p:spPr>
          <a:xfrm>
            <a:off x="3246750" y="2407167"/>
            <a:ext cx="26505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bg>
      <p:bgPr>
        <a:blipFill>
          <a:blip r:embed="rId2">
            <a:alphaModFix/>
          </a:blip>
          <a:stretch>
            <a:fillRect/>
          </a:stretch>
        </a:blipFill>
      </p:bgPr>
    </p:bg>
    <p:spTree>
      <p:nvGrpSpPr>
        <p:cNvPr id="470" name="Shape 470"/>
        <p:cNvGrpSpPr/>
        <p:nvPr/>
      </p:nvGrpSpPr>
      <p:grpSpPr>
        <a:xfrm>
          <a:off x="0" y="0"/>
          <a:ext cx="0" cy="0"/>
          <a:chOff x="0" y="0"/>
          <a:chExt cx="0" cy="0"/>
        </a:xfrm>
      </p:grpSpPr>
      <p:sp>
        <p:nvSpPr>
          <p:cNvPr id="471" name="Google Shape;471;p82"/>
          <p:cNvSpPr txBox="1"/>
          <p:nvPr>
            <p:ph type="title"/>
          </p:nvPr>
        </p:nvSpPr>
        <p:spPr>
          <a:xfrm>
            <a:off x="710089" y="539500"/>
            <a:ext cx="7710900" cy="717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72" name="Google Shape;472;p82"/>
          <p:cNvSpPr txBox="1"/>
          <p:nvPr>
            <p:ph idx="1" type="subTitle"/>
          </p:nvPr>
        </p:nvSpPr>
        <p:spPr>
          <a:xfrm>
            <a:off x="710089" y="1734303"/>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3" name="Google Shape;473;p82"/>
          <p:cNvSpPr txBox="1"/>
          <p:nvPr>
            <p:ph idx="2" type="subTitle"/>
          </p:nvPr>
        </p:nvSpPr>
        <p:spPr>
          <a:xfrm>
            <a:off x="710089" y="4029954"/>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4" name="Google Shape;474;p82"/>
          <p:cNvSpPr txBox="1"/>
          <p:nvPr>
            <p:ph idx="3" type="subTitle"/>
          </p:nvPr>
        </p:nvSpPr>
        <p:spPr>
          <a:xfrm>
            <a:off x="710089" y="2882128"/>
            <a:ext cx="3821400" cy="56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5" name="Google Shape;475;p82"/>
          <p:cNvSpPr txBox="1"/>
          <p:nvPr>
            <p:ph idx="4" type="subTitle"/>
          </p:nvPr>
        </p:nvSpPr>
        <p:spPr>
          <a:xfrm>
            <a:off x="710089" y="1391329"/>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76" name="Google Shape;476;p82"/>
          <p:cNvSpPr txBox="1"/>
          <p:nvPr>
            <p:ph idx="5" type="subTitle"/>
          </p:nvPr>
        </p:nvSpPr>
        <p:spPr>
          <a:xfrm>
            <a:off x="710089" y="3686982"/>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77" name="Google Shape;477;p82"/>
          <p:cNvSpPr txBox="1"/>
          <p:nvPr>
            <p:ph idx="6" type="subTitle"/>
          </p:nvPr>
        </p:nvSpPr>
        <p:spPr>
          <a:xfrm>
            <a:off x="710089" y="2539155"/>
            <a:ext cx="3821400" cy="4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blipFill>
          <a:blip r:embed="rId2">
            <a:alphaModFix/>
          </a:blip>
          <a:stretch>
            <a:fillRect/>
          </a:stretch>
        </a:blipFill>
      </p:bgPr>
    </p:bg>
    <p:spTree>
      <p:nvGrpSpPr>
        <p:cNvPr id="478" name="Shape 478"/>
        <p:cNvGrpSpPr/>
        <p:nvPr/>
      </p:nvGrpSpPr>
      <p:grpSpPr>
        <a:xfrm>
          <a:off x="0" y="0"/>
          <a:ext cx="0" cy="0"/>
          <a:chOff x="0" y="0"/>
          <a:chExt cx="0" cy="0"/>
        </a:xfrm>
      </p:grpSpPr>
      <p:sp>
        <p:nvSpPr>
          <p:cNvPr id="479" name="Google Shape;479;p83"/>
          <p:cNvSpPr txBox="1"/>
          <p:nvPr>
            <p:ph type="title"/>
          </p:nvPr>
        </p:nvSpPr>
        <p:spPr>
          <a:xfrm>
            <a:off x="713225" y="539500"/>
            <a:ext cx="4987500" cy="645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80" name="Google Shape;480;p83"/>
          <p:cNvSpPr txBox="1"/>
          <p:nvPr>
            <p:ph idx="1" type="subTitle"/>
          </p:nvPr>
        </p:nvSpPr>
        <p:spPr>
          <a:xfrm>
            <a:off x="713225" y="196689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1" name="Google Shape;481;p83"/>
          <p:cNvSpPr txBox="1"/>
          <p:nvPr>
            <p:ph idx="2" type="subTitle"/>
          </p:nvPr>
        </p:nvSpPr>
        <p:spPr>
          <a:xfrm>
            <a:off x="713225" y="357792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2" name="Google Shape;482;p83"/>
          <p:cNvSpPr txBox="1"/>
          <p:nvPr>
            <p:ph idx="3" type="subTitle"/>
          </p:nvPr>
        </p:nvSpPr>
        <p:spPr>
          <a:xfrm>
            <a:off x="3196478" y="1966893"/>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3" name="Google Shape;483;p83"/>
          <p:cNvSpPr txBox="1"/>
          <p:nvPr>
            <p:ph idx="4" type="subTitle"/>
          </p:nvPr>
        </p:nvSpPr>
        <p:spPr>
          <a:xfrm>
            <a:off x="3196478" y="3577922"/>
            <a:ext cx="2196300" cy="5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4" name="Google Shape;484;p83"/>
          <p:cNvSpPr txBox="1"/>
          <p:nvPr>
            <p:ph idx="5" type="subTitle"/>
          </p:nvPr>
        </p:nvSpPr>
        <p:spPr>
          <a:xfrm>
            <a:off x="713225" y="1672886"/>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85" name="Google Shape;485;p83"/>
          <p:cNvSpPr txBox="1"/>
          <p:nvPr>
            <p:ph idx="6" type="subTitle"/>
          </p:nvPr>
        </p:nvSpPr>
        <p:spPr>
          <a:xfrm>
            <a:off x="713225" y="3283915"/>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86" name="Google Shape;486;p83"/>
          <p:cNvSpPr txBox="1"/>
          <p:nvPr>
            <p:ph idx="7" type="subTitle"/>
          </p:nvPr>
        </p:nvSpPr>
        <p:spPr>
          <a:xfrm>
            <a:off x="3196478" y="1672887"/>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87" name="Google Shape;487;p83"/>
          <p:cNvSpPr txBox="1"/>
          <p:nvPr>
            <p:ph idx="8" type="subTitle"/>
          </p:nvPr>
        </p:nvSpPr>
        <p:spPr>
          <a:xfrm>
            <a:off x="3196480" y="3283916"/>
            <a:ext cx="2196300" cy="43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blipFill>
          <a:blip r:embed="rId2">
            <a:alphaModFix/>
          </a:blip>
          <a:stretch>
            <a:fillRect/>
          </a:stretch>
        </a:blipFill>
      </p:bgPr>
    </p:bg>
    <p:spTree>
      <p:nvGrpSpPr>
        <p:cNvPr id="488" name="Shape 488"/>
        <p:cNvGrpSpPr/>
        <p:nvPr/>
      </p:nvGrpSpPr>
      <p:grpSpPr>
        <a:xfrm>
          <a:off x="0" y="0"/>
          <a:ext cx="0" cy="0"/>
          <a:chOff x="0" y="0"/>
          <a:chExt cx="0" cy="0"/>
        </a:xfrm>
      </p:grpSpPr>
      <p:sp>
        <p:nvSpPr>
          <p:cNvPr id="489" name="Google Shape;489;p84"/>
          <p:cNvSpPr txBox="1"/>
          <p:nvPr>
            <p:ph type="title"/>
          </p:nvPr>
        </p:nvSpPr>
        <p:spPr>
          <a:xfrm>
            <a:off x="719950" y="539500"/>
            <a:ext cx="5133300" cy="678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490" name="Google Shape;490;p84"/>
          <p:cNvSpPr txBox="1"/>
          <p:nvPr>
            <p:ph idx="1" type="subTitle"/>
          </p:nvPr>
        </p:nvSpPr>
        <p:spPr>
          <a:xfrm>
            <a:off x="721559" y="177457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1" name="Google Shape;491;p84"/>
          <p:cNvSpPr txBox="1"/>
          <p:nvPr>
            <p:ph idx="2" type="subTitle"/>
          </p:nvPr>
        </p:nvSpPr>
        <p:spPr>
          <a:xfrm>
            <a:off x="6400441" y="2682918"/>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2" name="Google Shape;492;p84"/>
          <p:cNvSpPr txBox="1"/>
          <p:nvPr>
            <p:ph idx="3" type="subTitle"/>
          </p:nvPr>
        </p:nvSpPr>
        <p:spPr>
          <a:xfrm>
            <a:off x="721559" y="31661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3" name="Google Shape;493;p84"/>
          <p:cNvSpPr txBox="1"/>
          <p:nvPr>
            <p:ph idx="4" type="subTitle"/>
          </p:nvPr>
        </p:nvSpPr>
        <p:spPr>
          <a:xfrm>
            <a:off x="6400433" y="40805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4" name="Google Shape;494;p84"/>
          <p:cNvSpPr txBox="1"/>
          <p:nvPr>
            <p:ph idx="5" type="subTitle"/>
          </p:nvPr>
        </p:nvSpPr>
        <p:spPr>
          <a:xfrm>
            <a:off x="3561000" y="223177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5" name="Google Shape;495;p84"/>
          <p:cNvSpPr txBox="1"/>
          <p:nvPr>
            <p:ph idx="6" type="subTitle"/>
          </p:nvPr>
        </p:nvSpPr>
        <p:spPr>
          <a:xfrm>
            <a:off x="3561000" y="3623325"/>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6" name="Google Shape;496;p84"/>
          <p:cNvSpPr txBox="1"/>
          <p:nvPr>
            <p:ph idx="7" type="subTitle"/>
          </p:nvPr>
        </p:nvSpPr>
        <p:spPr>
          <a:xfrm>
            <a:off x="721559" y="1423900"/>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97" name="Google Shape;497;p84"/>
          <p:cNvSpPr txBox="1"/>
          <p:nvPr>
            <p:ph idx="8" type="subTitle"/>
          </p:nvPr>
        </p:nvSpPr>
        <p:spPr>
          <a:xfrm>
            <a:off x="6400441" y="233830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98" name="Google Shape;498;p84"/>
          <p:cNvSpPr txBox="1"/>
          <p:nvPr>
            <p:ph idx="9" type="subTitle"/>
          </p:nvPr>
        </p:nvSpPr>
        <p:spPr>
          <a:xfrm>
            <a:off x="721559" y="2816246"/>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99" name="Google Shape;499;p84"/>
          <p:cNvSpPr txBox="1"/>
          <p:nvPr>
            <p:ph idx="13" type="subTitle"/>
          </p:nvPr>
        </p:nvSpPr>
        <p:spPr>
          <a:xfrm>
            <a:off x="6400433" y="3724138"/>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00" name="Google Shape;500;p84"/>
          <p:cNvSpPr txBox="1"/>
          <p:nvPr>
            <p:ph idx="14" type="subTitle"/>
          </p:nvPr>
        </p:nvSpPr>
        <p:spPr>
          <a:xfrm>
            <a:off x="3561000" y="1881100"/>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01" name="Google Shape;501;p84"/>
          <p:cNvSpPr txBox="1"/>
          <p:nvPr>
            <p:ph idx="15" type="subTitle"/>
          </p:nvPr>
        </p:nvSpPr>
        <p:spPr>
          <a:xfrm>
            <a:off x="3561000" y="3261047"/>
            <a:ext cx="2022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blipFill>
          <a:blip r:embed="rId2">
            <a:alphaModFix/>
          </a:blip>
          <a:stretch>
            <a:fillRect/>
          </a:stretch>
        </a:blipFill>
      </p:bgPr>
    </p:bg>
    <p:spTree>
      <p:nvGrpSpPr>
        <p:cNvPr id="502" name="Shape 502"/>
        <p:cNvGrpSpPr/>
        <p:nvPr/>
      </p:nvGrpSpPr>
      <p:grpSpPr>
        <a:xfrm>
          <a:off x="0" y="0"/>
          <a:ext cx="0" cy="0"/>
          <a:chOff x="0" y="0"/>
          <a:chExt cx="0" cy="0"/>
        </a:xfrm>
      </p:grpSpPr>
      <p:sp>
        <p:nvSpPr>
          <p:cNvPr id="503" name="Google Shape;503;p85"/>
          <p:cNvSpPr txBox="1"/>
          <p:nvPr>
            <p:ph hasCustomPrompt="1" type="title"/>
          </p:nvPr>
        </p:nvSpPr>
        <p:spPr>
          <a:xfrm>
            <a:off x="713299" y="62191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04" name="Google Shape;504;p85"/>
          <p:cNvSpPr txBox="1"/>
          <p:nvPr>
            <p:ph idx="1" type="subTitle"/>
          </p:nvPr>
        </p:nvSpPr>
        <p:spPr>
          <a:xfrm>
            <a:off x="795499" y="1390790"/>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05" name="Google Shape;505;p85"/>
          <p:cNvSpPr txBox="1"/>
          <p:nvPr>
            <p:ph hasCustomPrompt="1" idx="2" type="title"/>
          </p:nvPr>
        </p:nvSpPr>
        <p:spPr>
          <a:xfrm>
            <a:off x="713299" y="2024637"/>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06" name="Google Shape;506;p85"/>
          <p:cNvSpPr txBox="1"/>
          <p:nvPr>
            <p:ph idx="3" type="subTitle"/>
          </p:nvPr>
        </p:nvSpPr>
        <p:spPr>
          <a:xfrm>
            <a:off x="795499" y="2789327"/>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07" name="Google Shape;507;p85"/>
          <p:cNvSpPr txBox="1"/>
          <p:nvPr>
            <p:ph hasCustomPrompt="1" idx="4" type="title"/>
          </p:nvPr>
        </p:nvSpPr>
        <p:spPr>
          <a:xfrm>
            <a:off x="713299" y="3421240"/>
            <a:ext cx="3854100" cy="7689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0"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08" name="Google Shape;508;p85"/>
          <p:cNvSpPr txBox="1"/>
          <p:nvPr>
            <p:ph idx="5" type="subTitle"/>
          </p:nvPr>
        </p:nvSpPr>
        <p:spPr>
          <a:xfrm>
            <a:off x="795499" y="4187865"/>
            <a:ext cx="3771900" cy="327600"/>
          </a:xfrm>
          <a:prstGeom prst="rect">
            <a:avLst/>
          </a:prstGeom>
          <a:solidFill>
            <a:schemeClr val="dk1"/>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blipFill>
          <a:blip r:embed="rId2">
            <a:alphaModFix/>
          </a:blip>
          <a:stretch>
            <a:fillRect/>
          </a:stretch>
        </a:blipFill>
      </p:bgPr>
    </p:bg>
    <p:spTree>
      <p:nvGrpSpPr>
        <p:cNvPr id="509" name="Shape 509"/>
        <p:cNvGrpSpPr/>
        <p:nvPr/>
      </p:nvGrpSpPr>
      <p:grpSpPr>
        <a:xfrm>
          <a:off x="0" y="0"/>
          <a:ext cx="0" cy="0"/>
          <a:chOff x="0" y="0"/>
          <a:chExt cx="0" cy="0"/>
        </a:xfrm>
      </p:grpSpPr>
      <p:sp>
        <p:nvSpPr>
          <p:cNvPr id="510" name="Google Shape;510;p86"/>
          <p:cNvSpPr txBox="1"/>
          <p:nvPr>
            <p:ph hasCustomPrompt="1" type="title"/>
          </p:nvPr>
        </p:nvSpPr>
        <p:spPr>
          <a:xfrm>
            <a:off x="3654800" y="3695175"/>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11" name="Google Shape;511;p86"/>
          <p:cNvSpPr txBox="1"/>
          <p:nvPr>
            <p:ph idx="1" type="subTitle"/>
          </p:nvPr>
        </p:nvSpPr>
        <p:spPr>
          <a:xfrm>
            <a:off x="4635108" y="1672224"/>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2" name="Google Shape;512;p86"/>
          <p:cNvSpPr txBox="1"/>
          <p:nvPr>
            <p:ph idx="2" type="subTitle"/>
          </p:nvPr>
        </p:nvSpPr>
        <p:spPr>
          <a:xfrm>
            <a:off x="4635104" y="1374375"/>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3" name="Google Shape;513;p86"/>
          <p:cNvSpPr txBox="1"/>
          <p:nvPr>
            <p:ph hasCustomPrompt="1" idx="3" type="title"/>
          </p:nvPr>
        </p:nvSpPr>
        <p:spPr>
          <a:xfrm>
            <a:off x="3654800" y="1374350"/>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14" name="Google Shape;514;p86"/>
          <p:cNvSpPr txBox="1"/>
          <p:nvPr>
            <p:ph idx="4" type="subTitle"/>
          </p:nvPr>
        </p:nvSpPr>
        <p:spPr>
          <a:xfrm>
            <a:off x="4635108" y="2832643"/>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5" name="Google Shape;515;p86"/>
          <p:cNvSpPr txBox="1"/>
          <p:nvPr>
            <p:ph idx="5" type="subTitle"/>
          </p:nvPr>
        </p:nvSpPr>
        <p:spPr>
          <a:xfrm>
            <a:off x="4635106" y="2534788"/>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6" name="Google Shape;516;p86"/>
          <p:cNvSpPr txBox="1"/>
          <p:nvPr>
            <p:ph hasCustomPrompt="1" idx="6" type="title"/>
          </p:nvPr>
        </p:nvSpPr>
        <p:spPr>
          <a:xfrm>
            <a:off x="3654800" y="2534763"/>
            <a:ext cx="9705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17" name="Google Shape;517;p86"/>
          <p:cNvSpPr txBox="1"/>
          <p:nvPr>
            <p:ph idx="7" type="subTitle"/>
          </p:nvPr>
        </p:nvSpPr>
        <p:spPr>
          <a:xfrm>
            <a:off x="4635108" y="3993062"/>
            <a:ext cx="3072300" cy="6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8" name="Google Shape;518;p86"/>
          <p:cNvSpPr txBox="1"/>
          <p:nvPr>
            <p:ph idx="8" type="subTitle"/>
          </p:nvPr>
        </p:nvSpPr>
        <p:spPr>
          <a:xfrm>
            <a:off x="4635106" y="3695200"/>
            <a:ext cx="3072300" cy="44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9" name="Google Shape;519;p86"/>
          <p:cNvSpPr txBox="1"/>
          <p:nvPr>
            <p:ph idx="9" type="title"/>
          </p:nvPr>
        </p:nvSpPr>
        <p:spPr>
          <a:xfrm>
            <a:off x="720000" y="539500"/>
            <a:ext cx="7710900" cy="728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blipFill>
          <a:blip r:embed="rId2">
            <a:alphaModFix/>
          </a:blip>
          <a:stretch>
            <a:fillRect/>
          </a:stretch>
        </a:blipFill>
      </p:bgPr>
    </p:bg>
    <p:spTree>
      <p:nvGrpSpPr>
        <p:cNvPr id="520" name="Shape 520"/>
        <p:cNvGrpSpPr/>
        <p:nvPr/>
      </p:nvGrpSpPr>
      <p:grpSpPr>
        <a:xfrm>
          <a:off x="0" y="0"/>
          <a:ext cx="0" cy="0"/>
          <a:chOff x="0" y="0"/>
          <a:chExt cx="0" cy="0"/>
        </a:xfrm>
      </p:grpSpPr>
      <p:sp>
        <p:nvSpPr>
          <p:cNvPr id="521" name="Google Shape;521;p87"/>
          <p:cNvSpPr txBox="1"/>
          <p:nvPr>
            <p:ph type="title"/>
          </p:nvPr>
        </p:nvSpPr>
        <p:spPr>
          <a:xfrm>
            <a:off x="713225" y="490414"/>
            <a:ext cx="4072500" cy="1227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22" name="Google Shape;522;p87"/>
          <p:cNvSpPr txBox="1"/>
          <p:nvPr>
            <p:ph idx="1" type="subTitle"/>
          </p:nvPr>
        </p:nvSpPr>
        <p:spPr>
          <a:xfrm>
            <a:off x="713225" y="1612350"/>
            <a:ext cx="4072500" cy="1128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23" name="Google Shape;523;p87"/>
          <p:cNvSpPr txBox="1"/>
          <p:nvPr/>
        </p:nvSpPr>
        <p:spPr>
          <a:xfrm>
            <a:off x="713225" y="3665020"/>
            <a:ext cx="4072500" cy="666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This presentation template was created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includes icons by</a:t>
            </a:r>
            <a:r>
              <a:rPr lang="en" sz="1200">
                <a:solidFill>
                  <a:schemeClr val="dk1"/>
                </a:solidFill>
                <a:latin typeface="Montserrat"/>
                <a:ea typeface="Montserrat"/>
                <a:cs typeface="Montserrat"/>
                <a:sym typeface="Montserrat"/>
              </a:rPr>
              <a:t>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t>
            </a:r>
            <a:r>
              <a:rPr lang="en" sz="1200">
                <a:solidFill>
                  <a:schemeClr val="dk1"/>
                </a:solidFill>
                <a:latin typeface="Montserrat Medium"/>
                <a:ea typeface="Montserrat Medium"/>
                <a:cs typeface="Montserrat Medium"/>
                <a:sym typeface="Montserrat Medium"/>
              </a:rPr>
              <a:t>and infographics &amp; images by </a:t>
            </a:r>
            <a:r>
              <a:rPr b="1" lang="en" sz="1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524" name="Shape 524"/>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525" name="Shape 525"/>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29" name="Shape 529"/>
        <p:cNvGrpSpPr/>
        <p:nvPr/>
      </p:nvGrpSpPr>
      <p:grpSpPr>
        <a:xfrm>
          <a:off x="0" y="0"/>
          <a:ext cx="0" cy="0"/>
          <a:chOff x="0" y="0"/>
          <a:chExt cx="0" cy="0"/>
        </a:xfrm>
      </p:grpSpPr>
      <p:sp>
        <p:nvSpPr>
          <p:cNvPr id="530" name="Google Shape;530;p91"/>
          <p:cNvSpPr txBox="1"/>
          <p:nvPr>
            <p:ph type="ctrTitle"/>
          </p:nvPr>
        </p:nvSpPr>
        <p:spPr>
          <a:xfrm>
            <a:off x="3725450" y="781174"/>
            <a:ext cx="4705200" cy="1449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b="0"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31" name="Google Shape;531;p91"/>
          <p:cNvSpPr txBox="1"/>
          <p:nvPr>
            <p:ph idx="1" type="subTitle"/>
          </p:nvPr>
        </p:nvSpPr>
        <p:spPr>
          <a:xfrm>
            <a:off x="5872700" y="2558775"/>
            <a:ext cx="2428500" cy="657600"/>
          </a:xfrm>
          <a:prstGeom prst="rect">
            <a:avLst/>
          </a:prstGeom>
          <a:solidFill>
            <a:schemeClr val="dk1"/>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latin typeface="Montserrat Medium"/>
                <a:ea typeface="Montserrat Medium"/>
                <a:cs typeface="Montserrat Medium"/>
                <a:sym typeface="Montserrat Medium"/>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92"/>
          <p:cNvSpPr txBox="1"/>
          <p:nvPr>
            <p:ph type="title"/>
          </p:nvPr>
        </p:nvSpPr>
        <p:spPr>
          <a:xfrm>
            <a:off x="3577975" y="539488"/>
            <a:ext cx="4852800" cy="1023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34" name="Google Shape;534;p92"/>
          <p:cNvSpPr txBox="1"/>
          <p:nvPr>
            <p:ph hasCustomPrompt="1" idx="2" type="title"/>
          </p:nvPr>
        </p:nvSpPr>
        <p:spPr>
          <a:xfrm>
            <a:off x="6338125" y="3575825"/>
            <a:ext cx="2092800" cy="1023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8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535" name="Google Shape;535;p92"/>
          <p:cNvSpPr txBox="1"/>
          <p:nvPr>
            <p:ph idx="1" type="subTitle"/>
          </p:nvPr>
        </p:nvSpPr>
        <p:spPr>
          <a:xfrm>
            <a:off x="3682025" y="1617763"/>
            <a:ext cx="4612500" cy="426600"/>
          </a:xfrm>
          <a:prstGeom prst="rect">
            <a:avLst/>
          </a:prstGeom>
          <a:solidFill>
            <a:schemeClr val="dk1"/>
          </a:solid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36" name="Shape 536"/>
        <p:cNvGrpSpPr/>
        <p:nvPr/>
      </p:nvGrpSpPr>
      <p:grpSpPr>
        <a:xfrm>
          <a:off x="0" y="0"/>
          <a:ext cx="0" cy="0"/>
          <a:chOff x="0" y="0"/>
          <a:chExt cx="0" cy="0"/>
        </a:xfrm>
      </p:grpSpPr>
      <p:sp>
        <p:nvSpPr>
          <p:cNvPr id="537" name="Google Shape;537;p93"/>
          <p:cNvSpPr txBox="1"/>
          <p:nvPr>
            <p:ph type="title"/>
          </p:nvPr>
        </p:nvSpPr>
        <p:spPr>
          <a:xfrm>
            <a:off x="720000" y="539500"/>
            <a:ext cx="7710900" cy="637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38" name="Google Shape;538;p93"/>
          <p:cNvSpPr txBox="1"/>
          <p:nvPr>
            <p:ph idx="1" type="body"/>
          </p:nvPr>
        </p:nvSpPr>
        <p:spPr>
          <a:xfrm>
            <a:off x="720000" y="1380275"/>
            <a:ext cx="4586400" cy="2881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15000"/>
              </a:lnSpc>
              <a:spcBef>
                <a:spcPts val="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39" name="Shape 539"/>
        <p:cNvGrpSpPr/>
        <p:nvPr/>
      </p:nvGrpSpPr>
      <p:grpSpPr>
        <a:xfrm>
          <a:off x="0" y="0"/>
          <a:ext cx="0" cy="0"/>
          <a:chOff x="0" y="0"/>
          <a:chExt cx="0" cy="0"/>
        </a:xfrm>
      </p:grpSpPr>
      <p:sp>
        <p:nvSpPr>
          <p:cNvPr id="540" name="Google Shape;540;p94"/>
          <p:cNvSpPr txBox="1"/>
          <p:nvPr>
            <p:ph type="title"/>
          </p:nvPr>
        </p:nvSpPr>
        <p:spPr>
          <a:xfrm>
            <a:off x="720000" y="539500"/>
            <a:ext cx="3961200" cy="821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41" name="Google Shape;541;p94"/>
          <p:cNvSpPr txBox="1"/>
          <p:nvPr>
            <p:ph idx="1" type="subTitle"/>
          </p:nvPr>
        </p:nvSpPr>
        <p:spPr>
          <a:xfrm>
            <a:off x="720000" y="3648471"/>
            <a:ext cx="2232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2" name="Google Shape;542;p94"/>
          <p:cNvSpPr txBox="1"/>
          <p:nvPr>
            <p:ph idx="2" type="subTitle"/>
          </p:nvPr>
        </p:nvSpPr>
        <p:spPr>
          <a:xfrm>
            <a:off x="3771300" y="3648497"/>
            <a:ext cx="2232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43" name="Google Shape;543;p94"/>
          <p:cNvSpPr txBox="1"/>
          <p:nvPr>
            <p:ph idx="3" type="subTitle"/>
          </p:nvPr>
        </p:nvSpPr>
        <p:spPr>
          <a:xfrm>
            <a:off x="720000" y="3211900"/>
            <a:ext cx="2232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4" name="Google Shape;544;p94"/>
          <p:cNvSpPr txBox="1"/>
          <p:nvPr>
            <p:ph idx="4" type="subTitle"/>
          </p:nvPr>
        </p:nvSpPr>
        <p:spPr>
          <a:xfrm>
            <a:off x="3771300" y="3211909"/>
            <a:ext cx="2232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45" name="Shape 545"/>
        <p:cNvGrpSpPr/>
        <p:nvPr/>
      </p:nvGrpSpPr>
      <p:grpSpPr>
        <a:xfrm>
          <a:off x="0" y="0"/>
          <a:ext cx="0" cy="0"/>
          <a:chOff x="0" y="0"/>
          <a:chExt cx="0" cy="0"/>
        </a:xfrm>
      </p:grpSpPr>
      <p:sp>
        <p:nvSpPr>
          <p:cNvPr id="546" name="Google Shape;546;p95"/>
          <p:cNvSpPr txBox="1"/>
          <p:nvPr>
            <p:ph type="title"/>
          </p:nvPr>
        </p:nvSpPr>
        <p:spPr>
          <a:xfrm>
            <a:off x="720000" y="539500"/>
            <a:ext cx="7710900" cy="546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47" name="Shape 547"/>
        <p:cNvGrpSpPr/>
        <p:nvPr/>
      </p:nvGrpSpPr>
      <p:grpSpPr>
        <a:xfrm>
          <a:off x="0" y="0"/>
          <a:ext cx="0" cy="0"/>
          <a:chOff x="0" y="0"/>
          <a:chExt cx="0" cy="0"/>
        </a:xfrm>
      </p:grpSpPr>
      <p:sp>
        <p:nvSpPr>
          <p:cNvPr id="548" name="Google Shape;548;p96"/>
          <p:cNvSpPr txBox="1"/>
          <p:nvPr>
            <p:ph type="title"/>
          </p:nvPr>
        </p:nvSpPr>
        <p:spPr>
          <a:xfrm>
            <a:off x="713225" y="1101900"/>
            <a:ext cx="4290300" cy="770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
        <p:nvSpPr>
          <p:cNvPr id="549" name="Google Shape;549;p96"/>
          <p:cNvSpPr txBox="1"/>
          <p:nvPr>
            <p:ph idx="1" type="subTitle"/>
          </p:nvPr>
        </p:nvSpPr>
        <p:spPr>
          <a:xfrm>
            <a:off x="713225" y="2025000"/>
            <a:ext cx="4290300" cy="201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Montserrat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550" name="Google Shape;550;p96"/>
          <p:cNvSpPr/>
          <p:nvPr>
            <p:ph idx="2" type="pic"/>
          </p:nvPr>
        </p:nvSpPr>
        <p:spPr>
          <a:xfrm>
            <a:off x="5078400" y="623250"/>
            <a:ext cx="3352500" cy="3897000"/>
          </a:xfrm>
          <a:prstGeom prst="roundRect">
            <a:avLst>
              <a:gd fmla="val 0" name="adj"/>
            </a:avLst>
          </a:prstGeom>
          <a:noFill/>
          <a:ln>
            <a:noFill/>
          </a:ln>
          <a:effectLst>
            <a:outerShdw blurRad="57150" rotWithShape="0" algn="bl" dir="3000000" dist="66675">
              <a:schemeClr val="lt1">
                <a:alpha val="50000"/>
              </a:schemeClr>
            </a:outerShdw>
          </a:effectLst>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51" name="Shape 551"/>
        <p:cNvGrpSpPr/>
        <p:nvPr/>
      </p:nvGrpSpPr>
      <p:grpSpPr>
        <a:xfrm>
          <a:off x="0" y="0"/>
          <a:ext cx="0" cy="0"/>
          <a:chOff x="0" y="0"/>
          <a:chExt cx="0" cy="0"/>
        </a:xfrm>
      </p:grpSpPr>
      <p:sp>
        <p:nvSpPr>
          <p:cNvPr id="552" name="Google Shape;552;p97"/>
          <p:cNvSpPr txBox="1"/>
          <p:nvPr>
            <p:ph type="title"/>
          </p:nvPr>
        </p:nvSpPr>
        <p:spPr>
          <a:xfrm>
            <a:off x="3854875" y="539500"/>
            <a:ext cx="4575900" cy="1929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553" name="Shape 553"/>
        <p:cNvGrpSpPr/>
        <p:nvPr/>
      </p:nvGrpSpPr>
      <p:grpSpPr>
        <a:xfrm>
          <a:off x="0" y="0"/>
          <a:ext cx="0" cy="0"/>
          <a:chOff x="0" y="0"/>
          <a:chExt cx="0" cy="0"/>
        </a:xfrm>
      </p:grpSpPr>
      <p:sp>
        <p:nvSpPr>
          <p:cNvPr id="554" name="Google Shape;554;p98"/>
          <p:cNvSpPr txBox="1"/>
          <p:nvPr>
            <p:ph type="title"/>
          </p:nvPr>
        </p:nvSpPr>
        <p:spPr>
          <a:xfrm>
            <a:off x="713225" y="539500"/>
            <a:ext cx="7717500" cy="64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algn="ctr">
              <a:spcBef>
                <a:spcPts val="0"/>
              </a:spcBef>
              <a:spcAft>
                <a:spcPts val="0"/>
              </a:spcAft>
              <a:buSzPts val="3500"/>
              <a:buNone/>
              <a:defRPr/>
            </a:lvl9pPr>
          </a:lstStyle>
          <a:p/>
        </p:txBody>
      </p:sp>
      <p:sp>
        <p:nvSpPr>
          <p:cNvPr id="555" name="Google Shape;555;p98"/>
          <p:cNvSpPr txBox="1"/>
          <p:nvPr>
            <p:ph idx="1" type="subTitle"/>
          </p:nvPr>
        </p:nvSpPr>
        <p:spPr>
          <a:xfrm>
            <a:off x="713225" y="1468138"/>
            <a:ext cx="3306000" cy="28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6" name="Google Shape;556;p98"/>
          <p:cNvSpPr txBox="1"/>
          <p:nvPr>
            <p:ph idx="2" type="subTitle"/>
          </p:nvPr>
        </p:nvSpPr>
        <p:spPr>
          <a:xfrm>
            <a:off x="4495246" y="1468138"/>
            <a:ext cx="3306000" cy="289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7" name="Shape 557"/>
        <p:cNvGrpSpPr/>
        <p:nvPr/>
      </p:nvGrpSpPr>
      <p:grpSpPr>
        <a:xfrm>
          <a:off x="0" y="0"/>
          <a:ext cx="0" cy="0"/>
          <a:chOff x="0" y="0"/>
          <a:chExt cx="0" cy="0"/>
        </a:xfrm>
      </p:grpSpPr>
      <p:sp>
        <p:nvSpPr>
          <p:cNvPr id="558" name="Google Shape;558;p99"/>
          <p:cNvSpPr txBox="1"/>
          <p:nvPr>
            <p:ph type="title"/>
          </p:nvPr>
        </p:nvSpPr>
        <p:spPr>
          <a:xfrm>
            <a:off x="713225" y="3371825"/>
            <a:ext cx="4871400" cy="1227600"/>
          </a:xfrm>
          <a:prstGeom prst="rect">
            <a:avLst/>
          </a:prstGeom>
          <a:solidFill>
            <a:schemeClr val="dk1"/>
          </a:solidFill>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59" name="Shape 559"/>
        <p:cNvGrpSpPr/>
        <p:nvPr/>
      </p:nvGrpSpPr>
      <p:grpSpPr>
        <a:xfrm>
          <a:off x="0" y="0"/>
          <a:ext cx="0" cy="0"/>
          <a:chOff x="0" y="0"/>
          <a:chExt cx="0" cy="0"/>
        </a:xfrm>
      </p:grpSpPr>
      <p:sp>
        <p:nvSpPr>
          <p:cNvPr id="560" name="Google Shape;560;p100"/>
          <p:cNvSpPr txBox="1"/>
          <p:nvPr>
            <p:ph hasCustomPrompt="1" type="title"/>
          </p:nvPr>
        </p:nvSpPr>
        <p:spPr>
          <a:xfrm>
            <a:off x="713225" y="539500"/>
            <a:ext cx="2932200" cy="14853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1" name="Google Shape;561;p100"/>
          <p:cNvSpPr txBox="1"/>
          <p:nvPr>
            <p:ph idx="1" type="subTitle"/>
          </p:nvPr>
        </p:nvSpPr>
        <p:spPr>
          <a:xfrm>
            <a:off x="824900" y="1948575"/>
            <a:ext cx="2820600" cy="659700"/>
          </a:xfrm>
          <a:prstGeom prst="rect">
            <a:avLst/>
          </a:prstGeom>
          <a:solidFill>
            <a:schemeClr val="dk1"/>
          </a:solidFill>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62" name="Shape 562"/>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563" name="Shape 563"/>
        <p:cNvGrpSpPr/>
        <p:nvPr/>
      </p:nvGrpSpPr>
      <p:grpSpPr>
        <a:xfrm>
          <a:off x="0" y="0"/>
          <a:ext cx="0" cy="0"/>
          <a:chOff x="0" y="0"/>
          <a:chExt cx="0" cy="0"/>
        </a:xfrm>
      </p:grpSpPr>
      <p:sp>
        <p:nvSpPr>
          <p:cNvPr id="564" name="Google Shape;564;p102"/>
          <p:cNvSpPr txBox="1"/>
          <p:nvPr>
            <p:ph type="title"/>
          </p:nvPr>
        </p:nvSpPr>
        <p:spPr>
          <a:xfrm>
            <a:off x="720000" y="539500"/>
            <a:ext cx="7710900" cy="566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565" name="Shape 565"/>
        <p:cNvGrpSpPr/>
        <p:nvPr/>
      </p:nvGrpSpPr>
      <p:grpSpPr>
        <a:xfrm>
          <a:off x="0" y="0"/>
          <a:ext cx="0" cy="0"/>
          <a:chOff x="0" y="0"/>
          <a:chExt cx="0" cy="0"/>
        </a:xfrm>
      </p:grpSpPr>
      <p:sp>
        <p:nvSpPr>
          <p:cNvPr id="566" name="Google Shape;566;p103"/>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3.xml"/><Relationship Id="rId20" Type="http://schemas.openxmlformats.org/officeDocument/2006/relationships/slideLayout" Target="../slideLayouts/slideLayout33.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22" Type="http://schemas.openxmlformats.org/officeDocument/2006/relationships/slideLayout" Target="../slideLayouts/slideLayout35.xml"/><Relationship Id="rId44" Type="http://schemas.openxmlformats.org/officeDocument/2006/relationships/slideLayout" Target="../slideLayouts/slideLayout57.xml"/><Relationship Id="rId21" Type="http://schemas.openxmlformats.org/officeDocument/2006/relationships/slideLayout" Target="../slideLayouts/slideLayout34.xml"/><Relationship Id="rId43" Type="http://schemas.openxmlformats.org/officeDocument/2006/relationships/slideLayout" Target="../slideLayouts/slideLayout56.xml"/><Relationship Id="rId24" Type="http://schemas.openxmlformats.org/officeDocument/2006/relationships/slideLayout" Target="../slideLayouts/slideLayout37.xml"/><Relationship Id="rId46" Type="http://schemas.openxmlformats.org/officeDocument/2006/relationships/theme" Target="../theme/theme5.xml"/><Relationship Id="rId23" Type="http://schemas.openxmlformats.org/officeDocument/2006/relationships/slideLayout" Target="../slideLayouts/slideLayout36.xml"/><Relationship Id="rId45" Type="http://schemas.openxmlformats.org/officeDocument/2006/relationships/slideLayout" Target="../slideLayouts/slideLayout58.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slideLayout" Target="../slideLayouts/slideLayout42.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11" Type="http://schemas.openxmlformats.org/officeDocument/2006/relationships/slideLayout" Target="../slideLayouts/slideLayout24.xml"/><Relationship Id="rId33" Type="http://schemas.openxmlformats.org/officeDocument/2006/relationships/slideLayout" Target="../slideLayouts/slideLayout46.xml"/><Relationship Id="rId10" Type="http://schemas.openxmlformats.org/officeDocument/2006/relationships/slideLayout" Target="../slideLayouts/slideLayout23.xml"/><Relationship Id="rId32" Type="http://schemas.openxmlformats.org/officeDocument/2006/relationships/slideLayout" Target="../slideLayouts/slideLayout45.xml"/><Relationship Id="rId13" Type="http://schemas.openxmlformats.org/officeDocument/2006/relationships/slideLayout" Target="../slideLayouts/slideLayout26.xml"/><Relationship Id="rId35" Type="http://schemas.openxmlformats.org/officeDocument/2006/relationships/slideLayout" Target="../slideLayouts/slideLayout48.xml"/><Relationship Id="rId12" Type="http://schemas.openxmlformats.org/officeDocument/2006/relationships/slideLayout" Target="../slideLayouts/slideLayout25.xml"/><Relationship Id="rId34" Type="http://schemas.openxmlformats.org/officeDocument/2006/relationships/slideLayout" Target="../slideLayouts/slideLayout47.xml"/><Relationship Id="rId15" Type="http://schemas.openxmlformats.org/officeDocument/2006/relationships/slideLayout" Target="../slideLayouts/slideLayout28.xml"/><Relationship Id="rId37" Type="http://schemas.openxmlformats.org/officeDocument/2006/relationships/slideLayout" Target="../slideLayouts/slideLayout50.xml"/><Relationship Id="rId14" Type="http://schemas.openxmlformats.org/officeDocument/2006/relationships/slideLayout" Target="../slideLayouts/slideLayout27.xml"/><Relationship Id="rId36" Type="http://schemas.openxmlformats.org/officeDocument/2006/relationships/slideLayout" Target="../slideLayouts/slideLayout49.xml"/><Relationship Id="rId17" Type="http://schemas.openxmlformats.org/officeDocument/2006/relationships/slideLayout" Target="../slideLayouts/slideLayout30.xml"/><Relationship Id="rId39" Type="http://schemas.openxmlformats.org/officeDocument/2006/relationships/slideLayout" Target="../slideLayouts/slideLayout52.xml"/><Relationship Id="rId16" Type="http://schemas.openxmlformats.org/officeDocument/2006/relationships/slideLayout" Target="../slideLayouts/slideLayout29.xml"/><Relationship Id="rId38" Type="http://schemas.openxmlformats.org/officeDocument/2006/relationships/slideLayout" Target="../slideLayouts/slideLayout51.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4" Type="http://schemas.openxmlformats.org/officeDocument/2006/relationships/slideLayout" Target="../slideLayouts/slideLayout82.xml"/><Relationship Id="rId23" Type="http://schemas.openxmlformats.org/officeDocument/2006/relationships/slideLayout" Target="../slideLayouts/slideLayout81.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26" Type="http://schemas.openxmlformats.org/officeDocument/2006/relationships/slideLayout" Target="../slideLayouts/slideLayout84.xml"/><Relationship Id="rId25" Type="http://schemas.openxmlformats.org/officeDocument/2006/relationships/slideLayout" Target="../slideLayouts/slideLayout83.xml"/><Relationship Id="rId28" Type="http://schemas.openxmlformats.org/officeDocument/2006/relationships/slideLayout" Target="../slideLayouts/slideLayout86.xml"/><Relationship Id="rId27" Type="http://schemas.openxmlformats.org/officeDocument/2006/relationships/slideLayout" Target="../slideLayouts/slideLayout85.xml"/><Relationship Id="rId5" Type="http://schemas.openxmlformats.org/officeDocument/2006/relationships/slideLayout" Target="../slideLayouts/slideLayout63.xml"/><Relationship Id="rId6" Type="http://schemas.openxmlformats.org/officeDocument/2006/relationships/slideLayout" Target="../slideLayouts/slideLayout64.xml"/><Relationship Id="rId29" Type="http://schemas.openxmlformats.org/officeDocument/2006/relationships/theme" Target="../theme/theme6.xml"/><Relationship Id="rId7" Type="http://schemas.openxmlformats.org/officeDocument/2006/relationships/slideLayout" Target="../slideLayouts/slideLayout65.xml"/><Relationship Id="rId8" Type="http://schemas.openxmlformats.org/officeDocument/2006/relationships/slideLayout" Target="../slideLayouts/slideLayout66.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6.xml"/><Relationship Id="rId22" Type="http://schemas.openxmlformats.org/officeDocument/2006/relationships/slideLayout" Target="../slideLayouts/slideLayout108.xml"/><Relationship Id="rId21" Type="http://schemas.openxmlformats.org/officeDocument/2006/relationships/slideLayout" Target="../slideLayouts/slideLayout107.xml"/><Relationship Id="rId24" Type="http://schemas.openxmlformats.org/officeDocument/2006/relationships/slideLayout" Target="../slideLayouts/slideLayout110.xml"/><Relationship Id="rId23" Type="http://schemas.openxmlformats.org/officeDocument/2006/relationships/slideLayout" Target="../slideLayouts/slideLayout109.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9" Type="http://schemas.openxmlformats.org/officeDocument/2006/relationships/slideLayout" Target="../slideLayouts/slideLayout95.xml"/><Relationship Id="rId26" Type="http://schemas.openxmlformats.org/officeDocument/2006/relationships/slideLayout" Target="../slideLayouts/slideLayout112.xml"/><Relationship Id="rId25" Type="http://schemas.openxmlformats.org/officeDocument/2006/relationships/slideLayout" Target="../slideLayouts/slideLayout111.xml"/><Relationship Id="rId28" Type="http://schemas.openxmlformats.org/officeDocument/2006/relationships/slideLayout" Target="../slideLayouts/slideLayout114.xml"/><Relationship Id="rId27" Type="http://schemas.openxmlformats.org/officeDocument/2006/relationships/slideLayout" Target="../slideLayouts/slideLayout113.xml"/><Relationship Id="rId5" Type="http://schemas.openxmlformats.org/officeDocument/2006/relationships/slideLayout" Target="../slideLayouts/slideLayout91.xml"/><Relationship Id="rId6" Type="http://schemas.openxmlformats.org/officeDocument/2006/relationships/slideLayout" Target="../slideLayouts/slideLayout92.xml"/><Relationship Id="rId29" Type="http://schemas.openxmlformats.org/officeDocument/2006/relationships/theme" Target="../theme/theme2.xml"/><Relationship Id="rId7" Type="http://schemas.openxmlformats.org/officeDocument/2006/relationships/slideLayout" Target="../slideLayouts/slideLayout93.xml"/><Relationship Id="rId8" Type="http://schemas.openxmlformats.org/officeDocument/2006/relationships/slideLayout" Target="../slideLayouts/slideLayout94.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3" Type="http://schemas.openxmlformats.org/officeDocument/2006/relationships/slideLayout" Target="../slideLayouts/slideLayout99.xml"/><Relationship Id="rId12" Type="http://schemas.openxmlformats.org/officeDocument/2006/relationships/slideLayout" Target="../slideLayouts/slideLayout98.xml"/><Relationship Id="rId15" Type="http://schemas.openxmlformats.org/officeDocument/2006/relationships/slideLayout" Target="../slideLayouts/slideLayout101.xml"/><Relationship Id="rId14" Type="http://schemas.openxmlformats.org/officeDocument/2006/relationships/slideLayout" Target="../slideLayouts/slideLayout100.xml"/><Relationship Id="rId17" Type="http://schemas.openxmlformats.org/officeDocument/2006/relationships/slideLayout" Target="../slideLayouts/slideLayout103.xml"/><Relationship Id="rId16" Type="http://schemas.openxmlformats.org/officeDocument/2006/relationships/slideLayout" Target="../slideLayouts/slideLayout102.xml"/><Relationship Id="rId19" Type="http://schemas.openxmlformats.org/officeDocument/2006/relationships/slideLayout" Target="../slideLayouts/slideLayout105.xml"/><Relationship Id="rId18"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4.xml"/><Relationship Id="rId22" Type="http://schemas.openxmlformats.org/officeDocument/2006/relationships/slideLayout" Target="../slideLayouts/slideLayout136.xml"/><Relationship Id="rId21" Type="http://schemas.openxmlformats.org/officeDocument/2006/relationships/slideLayout" Target="../slideLayouts/slideLayout135.xml"/><Relationship Id="rId24" Type="http://schemas.openxmlformats.org/officeDocument/2006/relationships/slideLayout" Target="../slideLayouts/slideLayout138.xml"/><Relationship Id="rId23" Type="http://schemas.openxmlformats.org/officeDocument/2006/relationships/slideLayout" Target="../slideLayouts/slideLayout137.xml"/><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26" Type="http://schemas.openxmlformats.org/officeDocument/2006/relationships/slideLayout" Target="../slideLayouts/slideLayout140.xml"/><Relationship Id="rId25" Type="http://schemas.openxmlformats.org/officeDocument/2006/relationships/slideLayout" Target="../slideLayouts/slideLayout139.xml"/><Relationship Id="rId28" Type="http://schemas.openxmlformats.org/officeDocument/2006/relationships/slideLayout" Target="../slideLayouts/slideLayout142.xml"/><Relationship Id="rId27" Type="http://schemas.openxmlformats.org/officeDocument/2006/relationships/slideLayout" Target="../slideLayouts/slideLayout141.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29" Type="http://schemas.openxmlformats.org/officeDocument/2006/relationships/theme" Target="../theme/theme3.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3" Type="http://schemas.openxmlformats.org/officeDocument/2006/relationships/slideLayout" Target="../slideLayouts/slideLayout127.xml"/><Relationship Id="rId12" Type="http://schemas.openxmlformats.org/officeDocument/2006/relationships/slideLayout" Target="../slideLayouts/slideLayout126.xml"/><Relationship Id="rId15" Type="http://schemas.openxmlformats.org/officeDocument/2006/relationships/slideLayout" Target="../slideLayouts/slideLayout129.xml"/><Relationship Id="rId14" Type="http://schemas.openxmlformats.org/officeDocument/2006/relationships/slideLayout" Target="../slideLayouts/slideLayout128.xml"/><Relationship Id="rId17" Type="http://schemas.openxmlformats.org/officeDocument/2006/relationships/slideLayout" Target="../slideLayouts/slideLayout131.xml"/><Relationship Id="rId16" Type="http://schemas.openxmlformats.org/officeDocument/2006/relationships/slideLayout" Target="../slideLayouts/slideLayout130.xml"/><Relationship Id="rId19" Type="http://schemas.openxmlformats.org/officeDocument/2006/relationships/slideLayout" Target="../slideLayouts/slideLayout133.xml"/><Relationship Id="rId18"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62.xml"/><Relationship Id="rId22" Type="http://schemas.openxmlformats.org/officeDocument/2006/relationships/slideLayout" Target="../slideLayouts/slideLayout164.xml"/><Relationship Id="rId21" Type="http://schemas.openxmlformats.org/officeDocument/2006/relationships/slideLayout" Target="../slideLayouts/slideLayout163.xml"/><Relationship Id="rId24" Type="http://schemas.openxmlformats.org/officeDocument/2006/relationships/slideLayout" Target="../slideLayouts/slideLayout166.xml"/><Relationship Id="rId23" Type="http://schemas.openxmlformats.org/officeDocument/2006/relationships/slideLayout" Target="../slideLayouts/slideLayout165.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26" Type="http://schemas.openxmlformats.org/officeDocument/2006/relationships/slideLayout" Target="../slideLayouts/slideLayout168.xml"/><Relationship Id="rId25" Type="http://schemas.openxmlformats.org/officeDocument/2006/relationships/slideLayout" Target="../slideLayouts/slideLayout167.xml"/><Relationship Id="rId28" Type="http://schemas.openxmlformats.org/officeDocument/2006/relationships/slideLayout" Target="../slideLayouts/slideLayout170.xml"/><Relationship Id="rId27" Type="http://schemas.openxmlformats.org/officeDocument/2006/relationships/slideLayout" Target="../slideLayouts/slideLayout169.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29" Type="http://schemas.openxmlformats.org/officeDocument/2006/relationships/theme" Target="../theme/theme7.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11" Type="http://schemas.openxmlformats.org/officeDocument/2006/relationships/slideLayout" Target="../slideLayouts/slideLayout153.xml"/><Relationship Id="rId10" Type="http://schemas.openxmlformats.org/officeDocument/2006/relationships/slideLayout" Target="../slideLayouts/slideLayout152.xml"/><Relationship Id="rId13" Type="http://schemas.openxmlformats.org/officeDocument/2006/relationships/slideLayout" Target="../slideLayouts/slideLayout155.xml"/><Relationship Id="rId12" Type="http://schemas.openxmlformats.org/officeDocument/2006/relationships/slideLayout" Target="../slideLayouts/slideLayout154.xml"/><Relationship Id="rId15" Type="http://schemas.openxmlformats.org/officeDocument/2006/relationships/slideLayout" Target="../slideLayouts/slideLayout157.xml"/><Relationship Id="rId14" Type="http://schemas.openxmlformats.org/officeDocument/2006/relationships/slideLayout" Target="../slideLayouts/slideLayout156.xml"/><Relationship Id="rId17" Type="http://schemas.openxmlformats.org/officeDocument/2006/relationships/slideLayout" Target="../slideLayouts/slideLayout159.xml"/><Relationship Id="rId16" Type="http://schemas.openxmlformats.org/officeDocument/2006/relationships/slideLayout" Target="../slideLayouts/slideLayout158.xml"/><Relationship Id="rId19" Type="http://schemas.openxmlformats.org/officeDocument/2006/relationships/slideLayout" Target="../slideLayouts/slideLayout161.xml"/><Relationship Id="rId18"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70" name="Google Shape;70;p15"/>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71" name="Google Shape;71;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5" name="Shape 385"/>
        <p:cNvGrpSpPr/>
        <p:nvPr/>
      </p:nvGrpSpPr>
      <p:grpSpPr>
        <a:xfrm>
          <a:off x="0" y="0"/>
          <a:ext cx="0" cy="0"/>
          <a:chOff x="0" y="0"/>
          <a:chExt cx="0" cy="0"/>
        </a:xfrm>
      </p:grpSpPr>
      <p:sp>
        <p:nvSpPr>
          <p:cNvPr id="386" name="Google Shape;386;p6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p:txBody>
      </p:sp>
      <p:sp>
        <p:nvSpPr>
          <p:cNvPr id="387" name="Google Shape;387;p6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6" name="Shape 526"/>
        <p:cNvGrpSpPr/>
        <p:nvPr/>
      </p:nvGrpSpPr>
      <p:grpSpPr>
        <a:xfrm>
          <a:off x="0" y="0"/>
          <a:ext cx="0" cy="0"/>
          <a:chOff x="0" y="0"/>
          <a:chExt cx="0" cy="0"/>
        </a:xfrm>
      </p:grpSpPr>
      <p:sp>
        <p:nvSpPr>
          <p:cNvPr id="527" name="Google Shape;527;p9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p:txBody>
      </p:sp>
      <p:sp>
        <p:nvSpPr>
          <p:cNvPr id="528" name="Google Shape;528;p90"/>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rtl="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67" name="Shape 667"/>
        <p:cNvGrpSpPr/>
        <p:nvPr/>
      </p:nvGrpSpPr>
      <p:grpSpPr>
        <a:xfrm>
          <a:off x="0" y="0"/>
          <a:ext cx="0" cy="0"/>
          <a:chOff x="0" y="0"/>
          <a:chExt cx="0" cy="0"/>
        </a:xfrm>
      </p:grpSpPr>
      <p:sp>
        <p:nvSpPr>
          <p:cNvPr id="668" name="Google Shape;668;p11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p:txBody>
      </p:sp>
      <p:sp>
        <p:nvSpPr>
          <p:cNvPr id="669" name="Google Shape;669;p119"/>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8" name="Shape 808"/>
        <p:cNvGrpSpPr/>
        <p:nvPr/>
      </p:nvGrpSpPr>
      <p:grpSpPr>
        <a:xfrm>
          <a:off x="0" y="0"/>
          <a:ext cx="0" cy="0"/>
          <a:chOff x="0" y="0"/>
          <a:chExt cx="0" cy="0"/>
        </a:xfrm>
      </p:grpSpPr>
      <p:sp>
        <p:nvSpPr>
          <p:cNvPr id="809" name="Google Shape;809;p14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Montserrat SemiBold"/>
              <a:buNone/>
              <a:defRPr sz="3500">
                <a:solidFill>
                  <a:schemeClr val="dk1"/>
                </a:solidFill>
                <a:latin typeface="Montserrat SemiBold"/>
                <a:ea typeface="Montserrat SemiBold"/>
                <a:cs typeface="Montserrat SemiBold"/>
                <a:sym typeface="Montserrat SemiBold"/>
              </a:defRPr>
            </a:lvl1pPr>
            <a:lvl2pPr lvl="1">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2pPr>
            <a:lvl3pPr lvl="2">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3pPr>
            <a:lvl4pPr lvl="3">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4pPr>
            <a:lvl5pPr lvl="4">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5pPr>
            <a:lvl6pPr lvl="5">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6pPr>
            <a:lvl7pPr lvl="6">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7pPr>
            <a:lvl8pPr lvl="7">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8pPr>
            <a:lvl9pPr lvl="8">
              <a:spcBef>
                <a:spcPts val="0"/>
              </a:spcBef>
              <a:spcAft>
                <a:spcPts val="0"/>
              </a:spcAft>
              <a:buClr>
                <a:schemeClr val="dk1"/>
              </a:buClr>
              <a:buSzPts val="3500"/>
              <a:buFont typeface="Montserrat"/>
              <a:buNone/>
              <a:defRPr sz="3500">
                <a:solidFill>
                  <a:schemeClr val="dk1"/>
                </a:solidFill>
                <a:latin typeface="Montserrat"/>
                <a:ea typeface="Montserrat"/>
                <a:cs typeface="Montserrat"/>
                <a:sym typeface="Montserrat"/>
              </a:defRPr>
            </a:lvl9pPr>
          </a:lstStyle>
          <a:p/>
        </p:txBody>
      </p:sp>
      <p:sp>
        <p:nvSpPr>
          <p:cNvPr id="810" name="Google Shape;810;p148"/>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indent="-317500" lvl="1" marL="9144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indent="-317500" lvl="2" marL="13716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indent="-317500" lvl="3" marL="1828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indent="-317500" lvl="4" marL="22860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indent="-317500" lvl="5" marL="27432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indent="-317500" lvl="6" marL="32004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indent="-317500" lvl="7" marL="36576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indent="-317500" lvl="8" marL="4114800">
              <a:lnSpc>
                <a:spcPct val="100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3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xml"/><Relationship Id="rId3" Type="http://schemas.openxmlformats.org/officeDocument/2006/relationships/image" Target="../media/image29.gif"/><Relationship Id="rId4" Type="http://schemas.openxmlformats.org/officeDocument/2006/relationships/image" Target="../media/image3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5.xml"/><Relationship Id="rId3" Type="http://schemas.openxmlformats.org/officeDocument/2006/relationships/image" Target="../media/image48.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35.png"/><Relationship Id="rId5"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2" name="Shape 952"/>
        <p:cNvGrpSpPr/>
        <p:nvPr/>
      </p:nvGrpSpPr>
      <p:grpSpPr>
        <a:xfrm>
          <a:off x="0" y="0"/>
          <a:ext cx="0" cy="0"/>
          <a:chOff x="0" y="0"/>
          <a:chExt cx="0" cy="0"/>
        </a:xfrm>
      </p:grpSpPr>
      <p:sp>
        <p:nvSpPr>
          <p:cNvPr id="953" name="Google Shape;953;p177"/>
          <p:cNvSpPr txBox="1"/>
          <p:nvPr>
            <p:ph type="title"/>
          </p:nvPr>
        </p:nvSpPr>
        <p:spPr>
          <a:xfrm>
            <a:off x="593350" y="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Drone Networking</a:t>
            </a:r>
            <a:endParaRPr/>
          </a:p>
        </p:txBody>
      </p:sp>
      <p:sp>
        <p:nvSpPr>
          <p:cNvPr id="954" name="Google Shape;954;p177"/>
          <p:cNvSpPr txBox="1"/>
          <p:nvPr>
            <p:ph idx="1" type="body"/>
          </p:nvPr>
        </p:nvSpPr>
        <p:spPr>
          <a:xfrm>
            <a:off x="1619650" y="4133625"/>
            <a:ext cx="5544300" cy="900600"/>
          </a:xfrm>
          <a:prstGeom prst="rect">
            <a:avLst/>
          </a:prstGeom>
          <a:ln>
            <a:noFill/>
          </a:ln>
        </p:spPr>
        <p:txBody>
          <a:bodyPr anchorCtr="0" anchor="ctr" bIns="0" lIns="0" spcFirstLastPara="1" rIns="0" wrap="square" tIns="0">
            <a:normAutofit fontScale="92500"/>
          </a:bodyPr>
          <a:lstStyle/>
          <a:p>
            <a:pPr indent="0" lvl="0" marL="0" rtl="0" algn="ctr">
              <a:lnSpc>
                <a:spcPct val="100000"/>
              </a:lnSpc>
              <a:spcBef>
                <a:spcPts val="0"/>
              </a:spcBef>
              <a:spcAft>
                <a:spcPts val="0"/>
              </a:spcAft>
              <a:buClr>
                <a:schemeClr val="lt1"/>
              </a:buClr>
              <a:buSzPct val="73333"/>
              <a:buFont typeface="Arial"/>
              <a:buNone/>
            </a:pPr>
            <a:r>
              <a:rPr lang="en" sz="1500">
                <a:solidFill>
                  <a:srgbClr val="666666"/>
                </a:solidFill>
                <a:latin typeface="Hepta Slab"/>
                <a:ea typeface="Hepta Slab"/>
                <a:cs typeface="Hepta Slab"/>
                <a:sym typeface="Hepta Slab"/>
              </a:rPr>
              <a:t>Connor Plonka, Nicholas Paceski, Andrew Destacamento, Lazaro Loureiro, Samson Silver, Richardson Jacque</a:t>
            </a:r>
            <a:r>
              <a:rPr lang="en" sz="1500">
                <a:solidFill>
                  <a:srgbClr val="666666"/>
                </a:solidFill>
                <a:latin typeface="Hepta Slab"/>
                <a:ea typeface="Hepta Slab"/>
                <a:cs typeface="Hepta Slab"/>
                <a:sym typeface="Hepta Slab"/>
              </a:rPr>
              <a:t>s</a:t>
            </a:r>
            <a:endParaRPr sz="1500">
              <a:solidFill>
                <a:srgbClr val="666666"/>
              </a:solidFill>
              <a:latin typeface="Hepta Slab"/>
              <a:ea typeface="Hepta Slab"/>
              <a:cs typeface="Hepta Slab"/>
              <a:sym typeface="Hepta Slab"/>
            </a:endParaRPr>
          </a:p>
          <a:p>
            <a:pPr indent="0" lvl="0" marL="0" rtl="0" algn="ctr">
              <a:lnSpc>
                <a:spcPct val="100000"/>
              </a:lnSpc>
              <a:spcBef>
                <a:spcPts val="1600"/>
              </a:spcBef>
              <a:spcAft>
                <a:spcPts val="1600"/>
              </a:spcAft>
              <a:buClr>
                <a:schemeClr val="lt1"/>
              </a:buClr>
              <a:buSzPct val="73333"/>
              <a:buFont typeface="Arial"/>
              <a:buNone/>
            </a:pPr>
            <a:r>
              <a:rPr lang="en" sz="1500">
                <a:solidFill>
                  <a:srgbClr val="666666"/>
                </a:solidFill>
                <a:latin typeface="Hepta Slab"/>
                <a:ea typeface="Hepta Slab"/>
                <a:cs typeface="Hepta Slab"/>
                <a:sym typeface="Hepta Slab"/>
              </a:rPr>
              <a:t>Mentor: Nicholas Taylor</a:t>
            </a:r>
            <a:endParaRPr>
              <a:latin typeface="Hepta Slab"/>
              <a:ea typeface="Hepta Slab"/>
              <a:cs typeface="Hepta Slab"/>
              <a:sym typeface="Hepta Slab"/>
            </a:endParaRPr>
          </a:p>
        </p:txBody>
      </p:sp>
      <p:sp>
        <p:nvSpPr>
          <p:cNvPr id="955" name="Google Shape;955;p177"/>
          <p:cNvSpPr txBox="1"/>
          <p:nvPr>
            <p:ph idx="2" type="subTitle"/>
          </p:nvPr>
        </p:nvSpPr>
        <p:spPr>
          <a:xfrm>
            <a:off x="3913375" y="944750"/>
            <a:ext cx="37656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Firewall Force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86"/>
          <p:cNvSpPr txBox="1"/>
          <p:nvPr/>
        </p:nvSpPr>
        <p:spPr>
          <a:xfrm>
            <a:off x="396000" y="607850"/>
            <a:ext cx="8493600" cy="22206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I ran the respective scripts on both VMs (truck and drone).</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The drone server is receiving flask requests to authenticate with the truck controller.</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This allows the truck to send whatever commands to an authenticated drone.</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After authenticating, the truck will wait a number of seconds before trying to authenticate with the drone again.</a:t>
            </a:r>
            <a:endParaRPr>
              <a:solidFill>
                <a:schemeClr val="dk1"/>
              </a:solidFill>
              <a:latin typeface="Montserrat Medium"/>
              <a:ea typeface="Montserrat Medium"/>
              <a:cs typeface="Montserrat Medium"/>
              <a:sym typeface="Montserrat Medium"/>
            </a:endParaRPr>
          </a:p>
        </p:txBody>
      </p:sp>
      <p:pic>
        <p:nvPicPr>
          <p:cNvPr id="1033" name="Google Shape;1033;p186"/>
          <p:cNvPicPr preferRelativeResize="0"/>
          <p:nvPr/>
        </p:nvPicPr>
        <p:blipFill>
          <a:blip r:embed="rId3">
            <a:alphaModFix/>
          </a:blip>
          <a:stretch>
            <a:fillRect/>
          </a:stretch>
        </p:blipFill>
        <p:spPr>
          <a:xfrm>
            <a:off x="70800" y="2854875"/>
            <a:ext cx="8938126" cy="194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87"/>
          <p:cNvSpPr txBox="1"/>
          <p:nvPr/>
        </p:nvSpPr>
        <p:spPr>
          <a:xfrm>
            <a:off x="432550" y="223025"/>
            <a:ext cx="8493600" cy="4753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Here I attempted flooding the drone_server by repeatedly sending fake requests to the drone.</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These attempts were unsuccessful in authenticating with the drone. This shows how the truck is the only one allowed to send commands to the drones.</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pic>
        <p:nvPicPr>
          <p:cNvPr id="1039" name="Google Shape;1039;p187"/>
          <p:cNvPicPr preferRelativeResize="0"/>
          <p:nvPr/>
        </p:nvPicPr>
        <p:blipFill>
          <a:blip r:embed="rId3">
            <a:alphaModFix/>
          </a:blip>
          <a:stretch>
            <a:fillRect/>
          </a:stretch>
        </p:blipFill>
        <p:spPr>
          <a:xfrm>
            <a:off x="2382650" y="936300"/>
            <a:ext cx="4886325" cy="923925"/>
          </a:xfrm>
          <a:prstGeom prst="rect">
            <a:avLst/>
          </a:prstGeom>
          <a:noFill/>
          <a:ln>
            <a:noFill/>
          </a:ln>
        </p:spPr>
      </p:pic>
      <p:pic>
        <p:nvPicPr>
          <p:cNvPr id="1040" name="Google Shape;1040;p187"/>
          <p:cNvPicPr preferRelativeResize="0"/>
          <p:nvPr/>
        </p:nvPicPr>
        <p:blipFill>
          <a:blip r:embed="rId4">
            <a:alphaModFix/>
          </a:blip>
          <a:stretch>
            <a:fillRect/>
          </a:stretch>
        </p:blipFill>
        <p:spPr>
          <a:xfrm>
            <a:off x="3453900" y="2822050"/>
            <a:ext cx="2743825" cy="218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88"/>
          <p:cNvSpPr txBox="1"/>
          <p:nvPr>
            <p:ph idx="1" type="subTitle"/>
          </p:nvPr>
        </p:nvSpPr>
        <p:spPr>
          <a:xfrm>
            <a:off x="325200" y="829150"/>
            <a:ext cx="8493600" cy="4148100"/>
          </a:xfrm>
          <a:prstGeom prst="rect">
            <a:avLst/>
          </a:prstGeom>
          <a:noFill/>
        </p:spPr>
        <p:txBody>
          <a:bodyPr anchorCtr="0" anchor="t" bIns="91425" lIns="91425" spcFirstLastPara="1" rIns="91425" wrap="square" tIns="91425">
            <a:noAutofit/>
          </a:bodyPr>
          <a:lstStyle/>
          <a:p>
            <a:pPr indent="0" lvl="0" marL="457200" rtl="0" algn="l">
              <a:spcBef>
                <a:spcPts val="0"/>
              </a:spcBef>
              <a:spcAft>
                <a:spcPts val="0"/>
              </a:spcAft>
              <a:buNone/>
            </a:pPr>
            <a:r>
              <a:rPr lang="en" sz="1400">
                <a:solidFill>
                  <a:schemeClr val="dk1"/>
                </a:solidFill>
              </a:rPr>
              <a:t>I will add an unused IP address to the truck controller list of trusted drone IPs. This IP will simulate a ‘misbehaving’ drone that is not authenticating properly.</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457200" rtl="0" algn="l">
              <a:spcBef>
                <a:spcPts val="0"/>
              </a:spcBef>
              <a:spcAft>
                <a:spcPts val="0"/>
              </a:spcAft>
              <a:buNone/>
            </a:pPr>
            <a:r>
              <a:rPr lang="en" sz="1400">
                <a:solidFill>
                  <a:schemeClr val="dk1"/>
                </a:solidFill>
              </a:rPr>
              <a:t>Once running the truck_controller and it starts authenticating with the drone IPs, it will track and block for any failed attempts.</a:t>
            </a:r>
            <a:endParaRPr sz="1400">
              <a:solidFill>
                <a:schemeClr val="dk1"/>
              </a:solidFill>
            </a:endParaRPr>
          </a:p>
        </p:txBody>
      </p:sp>
      <p:pic>
        <p:nvPicPr>
          <p:cNvPr id="1046" name="Google Shape;1046;p188"/>
          <p:cNvPicPr preferRelativeResize="0"/>
          <p:nvPr/>
        </p:nvPicPr>
        <p:blipFill>
          <a:blip r:embed="rId3">
            <a:alphaModFix/>
          </a:blip>
          <a:stretch>
            <a:fillRect/>
          </a:stretch>
        </p:blipFill>
        <p:spPr>
          <a:xfrm>
            <a:off x="1904600" y="1598619"/>
            <a:ext cx="5334800" cy="12798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89"/>
          <p:cNvPicPr preferRelativeResize="0"/>
          <p:nvPr/>
        </p:nvPicPr>
        <p:blipFill>
          <a:blip r:embed="rId3">
            <a:alphaModFix/>
          </a:blip>
          <a:stretch>
            <a:fillRect/>
          </a:stretch>
        </p:blipFill>
        <p:spPr>
          <a:xfrm>
            <a:off x="1737150" y="152400"/>
            <a:ext cx="5669700" cy="2272725"/>
          </a:xfrm>
          <a:prstGeom prst="rect">
            <a:avLst/>
          </a:prstGeom>
          <a:noFill/>
          <a:ln>
            <a:noFill/>
          </a:ln>
        </p:spPr>
      </p:pic>
      <p:sp>
        <p:nvSpPr>
          <p:cNvPr id="1052" name="Google Shape;1052;p189"/>
          <p:cNvSpPr txBox="1"/>
          <p:nvPr/>
        </p:nvSpPr>
        <p:spPr>
          <a:xfrm>
            <a:off x="1244250" y="2629350"/>
            <a:ext cx="6761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Medium"/>
                <a:ea typeface="Montserrat Medium"/>
                <a:cs typeface="Montserrat Medium"/>
                <a:sym typeface="Montserrat Medium"/>
              </a:rPr>
              <a:t>Ran a “bad drone” script to try to flood the truck controller. The attempts were tracked and blocked after so many tries.</a:t>
            </a:r>
            <a:endParaRPr sz="1800">
              <a:solidFill>
                <a:schemeClr val="dk1"/>
              </a:solidFill>
              <a:latin typeface="Montserrat Medium"/>
              <a:ea typeface="Montserrat Medium"/>
              <a:cs typeface="Montserrat Medium"/>
              <a:sym typeface="Montserrat Medium"/>
            </a:endParaRPr>
          </a:p>
        </p:txBody>
      </p:sp>
      <p:pic>
        <p:nvPicPr>
          <p:cNvPr id="1053" name="Google Shape;1053;p189"/>
          <p:cNvPicPr preferRelativeResize="0"/>
          <p:nvPr/>
        </p:nvPicPr>
        <p:blipFill>
          <a:blip r:embed="rId4">
            <a:alphaModFix/>
          </a:blip>
          <a:stretch>
            <a:fillRect/>
          </a:stretch>
        </p:blipFill>
        <p:spPr>
          <a:xfrm>
            <a:off x="915400" y="3661500"/>
            <a:ext cx="7289551" cy="998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90"/>
          <p:cNvSpPr txBox="1"/>
          <p:nvPr>
            <p:ph idx="4294967295" type="subTitle"/>
          </p:nvPr>
        </p:nvSpPr>
        <p:spPr>
          <a:xfrm>
            <a:off x="960175" y="171325"/>
            <a:ext cx="57033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Montserrat SemiBold"/>
                <a:ea typeface="Montserrat SemiBold"/>
                <a:cs typeface="Montserrat SemiBold"/>
                <a:sym typeface="Montserrat SemiBold"/>
              </a:rPr>
              <a:t>Rate Limiting &amp; Flooding Prevention </a:t>
            </a:r>
            <a:endParaRPr sz="2200">
              <a:latin typeface="Montserrat SemiBold"/>
              <a:ea typeface="Montserrat SemiBold"/>
              <a:cs typeface="Montserrat SemiBold"/>
              <a:sym typeface="Montserrat SemiBold"/>
            </a:endParaRPr>
          </a:p>
        </p:txBody>
      </p:sp>
      <p:sp>
        <p:nvSpPr>
          <p:cNvPr id="1059" name="Google Shape;1059;p190"/>
          <p:cNvSpPr txBox="1"/>
          <p:nvPr>
            <p:ph idx="4294967295" type="body"/>
          </p:nvPr>
        </p:nvSpPr>
        <p:spPr>
          <a:xfrm>
            <a:off x="999500" y="508525"/>
            <a:ext cx="30045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Dynamic drone IP’s, static tokens</a:t>
            </a:r>
            <a:endParaRPr sz="1200">
              <a:latin typeface="Montserrat"/>
              <a:ea typeface="Montserrat"/>
              <a:cs typeface="Montserrat"/>
              <a:sym typeface="Montserrat"/>
            </a:endParaRPr>
          </a:p>
        </p:txBody>
      </p:sp>
      <p:sp>
        <p:nvSpPr>
          <p:cNvPr id="1060" name="Google Shape;1060;p190"/>
          <p:cNvSpPr txBox="1"/>
          <p:nvPr/>
        </p:nvSpPr>
        <p:spPr>
          <a:xfrm>
            <a:off x="4683450" y="1484225"/>
            <a:ext cx="4333500" cy="2223300"/>
          </a:xfrm>
          <a:prstGeom prst="rect">
            <a:avLst/>
          </a:prstGeom>
          <a:noFill/>
          <a:ln>
            <a:noFill/>
          </a:ln>
        </p:spPr>
        <p:txBody>
          <a:bodyPr anchorCtr="0" anchor="t" bIns="182850" lIns="0" spcFirstLastPara="1" rIns="182850" wrap="square" tIns="0">
            <a:noAutofit/>
          </a:bodyPr>
          <a:lstStyle/>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Each drone will generate their own secure token (stored in a JSON file).</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Drone sends IP and token at run time to truck to store.</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IP changes within a given timeframe from MAC rotation.</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Authentication with truck will run and new IP will replace old IP if token is correct.</a:t>
            </a:r>
            <a:endParaRPr sz="1200">
              <a:solidFill>
                <a:schemeClr val="dk1"/>
              </a:solidFill>
              <a:latin typeface="Montserrat Medium"/>
              <a:ea typeface="Montserrat Medium"/>
              <a:cs typeface="Montserrat Medium"/>
              <a:sym typeface="Montserrat Medium"/>
            </a:endParaRPr>
          </a:p>
        </p:txBody>
      </p:sp>
      <p:sp>
        <p:nvSpPr>
          <p:cNvPr id="1061" name="Google Shape;1061;p190"/>
          <p:cNvSpPr txBox="1"/>
          <p:nvPr/>
        </p:nvSpPr>
        <p:spPr>
          <a:xfrm>
            <a:off x="6670275" y="1138025"/>
            <a:ext cx="6810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dk1"/>
                </a:solidFill>
                <a:latin typeface="Montserrat SemiBold"/>
                <a:ea typeface="Montserrat SemiBold"/>
                <a:cs typeface="Montserrat SemiBold"/>
                <a:sym typeface="Montserrat SemiBold"/>
              </a:rPr>
              <a:t>Drone</a:t>
            </a:r>
            <a:endParaRPr sz="1600">
              <a:solidFill>
                <a:schemeClr val="dk1"/>
              </a:solidFill>
              <a:latin typeface="Montserrat SemiBold"/>
              <a:ea typeface="Montserrat SemiBold"/>
              <a:cs typeface="Montserrat SemiBold"/>
              <a:sym typeface="Montserrat SemiBold"/>
            </a:endParaRPr>
          </a:p>
        </p:txBody>
      </p:sp>
      <p:sp>
        <p:nvSpPr>
          <p:cNvPr id="1062" name="Google Shape;1062;p190"/>
          <p:cNvSpPr txBox="1"/>
          <p:nvPr/>
        </p:nvSpPr>
        <p:spPr>
          <a:xfrm>
            <a:off x="112450" y="1474725"/>
            <a:ext cx="4250100" cy="2448900"/>
          </a:xfrm>
          <a:prstGeom prst="rect">
            <a:avLst/>
          </a:prstGeom>
          <a:noFill/>
          <a:ln>
            <a:noFill/>
          </a:ln>
        </p:spPr>
        <p:txBody>
          <a:bodyPr anchorCtr="0" anchor="t" bIns="182850" lIns="0" spcFirstLastPara="1" rIns="182850" wrap="square" tIns="0">
            <a:noAutofit/>
          </a:bodyPr>
          <a:lstStyle/>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Manually give truck drone(s) starting IP’s</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Store drone IP’s with their respective token (stored in a JSON file).</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When drone sends an authentication request with truck, if the token is correct but the IP is different, it will authenticate successfully and update the drone’s IP.</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If the IP is the same and token is different, it will fail authentication.</a:t>
            </a:r>
            <a:endParaRPr sz="1200">
              <a:solidFill>
                <a:schemeClr val="dk1"/>
              </a:solidFill>
              <a:latin typeface="Montserrat Medium"/>
              <a:ea typeface="Montserrat Medium"/>
              <a:cs typeface="Montserrat Medium"/>
              <a:sym typeface="Montserrat Medium"/>
            </a:endParaRPr>
          </a:p>
        </p:txBody>
      </p:sp>
      <p:sp>
        <p:nvSpPr>
          <p:cNvPr id="1063" name="Google Shape;1063;p190"/>
          <p:cNvSpPr txBox="1"/>
          <p:nvPr/>
        </p:nvSpPr>
        <p:spPr>
          <a:xfrm>
            <a:off x="1740375" y="1138025"/>
            <a:ext cx="6810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dk1"/>
                </a:solidFill>
                <a:latin typeface="Montserrat SemiBold"/>
                <a:ea typeface="Montserrat SemiBold"/>
                <a:cs typeface="Montserrat SemiBold"/>
                <a:sym typeface="Montserrat SemiBold"/>
              </a:rPr>
              <a:t>Truck</a:t>
            </a:r>
            <a:endParaRPr sz="1600">
              <a:solidFill>
                <a:schemeClr val="dk1"/>
              </a:solidFill>
              <a:latin typeface="Montserrat SemiBold"/>
              <a:ea typeface="Montserrat SemiBold"/>
              <a:cs typeface="Montserrat SemiBold"/>
              <a:sym typeface="Montserrat SemiBold"/>
            </a:endParaRPr>
          </a:p>
        </p:txBody>
      </p:sp>
      <p:sp>
        <p:nvSpPr>
          <p:cNvPr id="1064" name="Google Shape;1064;p190"/>
          <p:cNvSpPr txBox="1"/>
          <p:nvPr/>
        </p:nvSpPr>
        <p:spPr>
          <a:xfrm>
            <a:off x="748150" y="3923625"/>
            <a:ext cx="7928400" cy="1046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Montserrat Medium"/>
                <a:ea typeface="Montserrat Medium"/>
                <a:cs typeface="Montserrat Medium"/>
                <a:sym typeface="Montserrat Medium"/>
              </a:rPr>
              <a:t>Due to time constraints and team members being at different checkpoints in the project, I was unable to test the dynamic components of authentication and flooding. I was able to get the scripts written but they have not been tested.</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Secure P2P Networking</a:t>
            </a:r>
            <a:endParaRPr/>
          </a:p>
        </p:txBody>
      </p:sp>
      <p:sp>
        <p:nvSpPr>
          <p:cNvPr id="1070" name="Google Shape;1070;p1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500"/>
              <a:t>For secure P2P networking, the drones will use VXLAN over IPSec</a:t>
            </a:r>
            <a:endParaRPr sz="1500"/>
          </a:p>
          <a:p>
            <a:pPr indent="-323850" lvl="1" marL="914400" rtl="0" algn="l">
              <a:lnSpc>
                <a:spcPct val="115000"/>
              </a:lnSpc>
              <a:spcBef>
                <a:spcPts val="0"/>
              </a:spcBef>
              <a:spcAft>
                <a:spcPts val="0"/>
              </a:spcAft>
              <a:buSzPts val="1500"/>
              <a:buChar char="○"/>
            </a:pPr>
            <a:r>
              <a:rPr lang="en" sz="1500"/>
              <a:t>Ensures unencrypted traffic does not enter or leave the tunnel</a:t>
            </a:r>
            <a:endParaRPr sz="1500"/>
          </a:p>
          <a:p>
            <a:pPr indent="0" lvl="0" marL="457200" rtl="0" algn="l">
              <a:lnSpc>
                <a:spcPct val="115000"/>
              </a:lnSpc>
              <a:spcBef>
                <a:spcPts val="1600"/>
              </a:spcBef>
              <a:spcAft>
                <a:spcPts val="0"/>
              </a:spcAft>
              <a:buNone/>
            </a:pPr>
            <a:r>
              <a:rPr lang="en" sz="1500"/>
              <a:t>Setting up VXLAN tunnel:</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457200" rtl="0" algn="l">
              <a:lnSpc>
                <a:spcPct val="115000"/>
              </a:lnSpc>
              <a:spcBef>
                <a:spcPts val="0"/>
              </a:spcBef>
              <a:spcAft>
                <a:spcPts val="0"/>
              </a:spcAft>
              <a:buNone/>
            </a:pPr>
            <a:r>
              <a:rPr lang="en" sz="1500"/>
              <a:t>strongSwan will be used to configure the IPSec connection</a:t>
            </a:r>
            <a:endParaRPr sz="1500"/>
          </a:p>
        </p:txBody>
      </p:sp>
      <p:pic>
        <p:nvPicPr>
          <p:cNvPr id="1071" name="Google Shape;1071;p191"/>
          <p:cNvPicPr preferRelativeResize="0"/>
          <p:nvPr/>
        </p:nvPicPr>
        <p:blipFill>
          <a:blip r:embed="rId3">
            <a:alphaModFix/>
          </a:blip>
          <a:stretch>
            <a:fillRect/>
          </a:stretch>
        </p:blipFill>
        <p:spPr>
          <a:xfrm>
            <a:off x="561975" y="2403950"/>
            <a:ext cx="8020050" cy="100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IPSec Configuration</a:t>
            </a:r>
            <a:endParaRPr/>
          </a:p>
        </p:txBody>
      </p:sp>
      <p:sp>
        <p:nvSpPr>
          <p:cNvPr id="1077" name="Google Shape;1077;p192"/>
          <p:cNvSpPr txBox="1"/>
          <p:nvPr>
            <p:ph idx="4294967295" type="body"/>
          </p:nvPr>
        </p:nvSpPr>
        <p:spPr>
          <a:xfrm>
            <a:off x="3947025" y="1152475"/>
            <a:ext cx="4885200" cy="3416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IKEv2 is used for a secure exchange of keys</a:t>
            </a:r>
            <a:endParaRPr sz="1500"/>
          </a:p>
          <a:p>
            <a:pPr indent="-323850" lvl="0" marL="457200" rtl="0" algn="l">
              <a:lnSpc>
                <a:spcPct val="115000"/>
              </a:lnSpc>
              <a:spcBef>
                <a:spcPts val="0"/>
              </a:spcBef>
              <a:spcAft>
                <a:spcPts val="0"/>
              </a:spcAft>
              <a:buSzPts val="1500"/>
              <a:buChar char="●"/>
            </a:pPr>
            <a:r>
              <a:rPr lang="en" sz="1500"/>
              <a:t>Uses certificates</a:t>
            </a:r>
            <a:endParaRPr sz="1500"/>
          </a:p>
          <a:p>
            <a:pPr indent="-323850" lvl="0" marL="457200" rtl="0" algn="l">
              <a:lnSpc>
                <a:spcPct val="115000"/>
              </a:lnSpc>
              <a:spcBef>
                <a:spcPts val="0"/>
              </a:spcBef>
              <a:spcAft>
                <a:spcPts val="0"/>
              </a:spcAft>
              <a:buSzPts val="1500"/>
              <a:buChar char="●"/>
            </a:pPr>
            <a:r>
              <a:rPr lang="en" sz="1500"/>
              <a:t>Kyber768 + X25519 key exchange</a:t>
            </a:r>
            <a:endParaRPr sz="1500"/>
          </a:p>
          <a:p>
            <a:pPr indent="-323850" lvl="0" marL="457200" rtl="0" algn="l">
              <a:lnSpc>
                <a:spcPct val="115000"/>
              </a:lnSpc>
              <a:spcBef>
                <a:spcPts val="0"/>
              </a:spcBef>
              <a:spcAft>
                <a:spcPts val="0"/>
              </a:spcAft>
              <a:buSzPts val="1500"/>
              <a:buChar char="●"/>
            </a:pPr>
            <a:r>
              <a:rPr lang="en" sz="1500"/>
              <a:t>AES-GCM-256 cipher</a:t>
            </a:r>
            <a:endParaRPr sz="1500"/>
          </a:p>
          <a:p>
            <a:pPr indent="-323850" lvl="0" marL="457200" rtl="0" algn="l">
              <a:lnSpc>
                <a:spcPct val="115000"/>
              </a:lnSpc>
              <a:spcBef>
                <a:spcPts val="0"/>
              </a:spcBef>
              <a:spcAft>
                <a:spcPts val="0"/>
              </a:spcAft>
              <a:buSzPts val="1500"/>
              <a:buChar char="●"/>
            </a:pPr>
            <a:r>
              <a:rPr lang="en" sz="1500"/>
              <a:t>Penetration testing will be used to make sure the VXLAN tunnel is indeed secure</a:t>
            </a:r>
            <a:endParaRPr sz="1500"/>
          </a:p>
          <a:p>
            <a:pPr indent="-323850" lvl="1" marL="914400" rtl="0" algn="l">
              <a:lnSpc>
                <a:spcPct val="115000"/>
              </a:lnSpc>
              <a:spcBef>
                <a:spcPts val="0"/>
              </a:spcBef>
              <a:spcAft>
                <a:spcPts val="0"/>
              </a:spcAft>
              <a:buSzPts val="1500"/>
              <a:buChar char="○"/>
            </a:pPr>
            <a:r>
              <a:rPr lang="en" sz="1500"/>
              <a:t>Sniffing attack- attacker should only receive unreadable esp ciphertext</a:t>
            </a:r>
            <a:endParaRPr sz="1500"/>
          </a:p>
          <a:p>
            <a:pPr indent="-323850" lvl="1" marL="914400" rtl="0" algn="l">
              <a:lnSpc>
                <a:spcPct val="115000"/>
              </a:lnSpc>
              <a:spcBef>
                <a:spcPts val="0"/>
              </a:spcBef>
              <a:spcAft>
                <a:spcPts val="0"/>
              </a:spcAft>
              <a:buSzPts val="1500"/>
              <a:buChar char="○"/>
            </a:pPr>
            <a:r>
              <a:rPr lang="en" sz="1500"/>
              <a:t>Man in the middle spoofing attack- drones should drop any and all packets that are not encrypted and authenticated</a:t>
            </a:r>
            <a:endParaRPr sz="1500"/>
          </a:p>
        </p:txBody>
      </p:sp>
      <p:pic>
        <p:nvPicPr>
          <p:cNvPr id="1078" name="Google Shape;1078;p192"/>
          <p:cNvPicPr preferRelativeResize="0"/>
          <p:nvPr/>
        </p:nvPicPr>
        <p:blipFill>
          <a:blip r:embed="rId3">
            <a:alphaModFix/>
          </a:blip>
          <a:stretch>
            <a:fillRect/>
          </a:stretch>
        </p:blipFill>
        <p:spPr>
          <a:xfrm>
            <a:off x="162625" y="1261700"/>
            <a:ext cx="3902475" cy="3667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9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Montserrat SemiBold"/>
                <a:ea typeface="Montserrat SemiBold"/>
                <a:cs typeface="Montserrat SemiBold"/>
                <a:sym typeface="Montserrat SemiBold"/>
              </a:rPr>
              <a:t>WPA3 Authentication</a:t>
            </a:r>
            <a:endParaRPr sz="2800">
              <a:solidFill>
                <a:srgbClr val="000000"/>
              </a:solidFill>
              <a:latin typeface="Montserrat SemiBold"/>
              <a:ea typeface="Montserrat SemiBold"/>
              <a:cs typeface="Montserrat SemiBold"/>
              <a:sym typeface="Montserrat SemiBold"/>
            </a:endParaRPr>
          </a:p>
        </p:txBody>
      </p:sp>
      <p:sp>
        <p:nvSpPr>
          <p:cNvPr id="1084" name="Google Shape;1084;p193"/>
          <p:cNvSpPr txBox="1"/>
          <p:nvPr/>
        </p:nvSpPr>
        <p:spPr>
          <a:xfrm>
            <a:off x="311700" y="1152475"/>
            <a:ext cx="8520600" cy="38421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WPA3 (WiFi Protected Access) authentication is a security standard from the Wi-Fi Alliance</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This system in particular uses a RADIUS server (Remote Authentication Dial-In User Service) without any central authentication point</a:t>
            </a:r>
            <a:endParaRPr sz="1500">
              <a:solidFill>
                <a:schemeClr val="dk1"/>
              </a:solidFill>
              <a:latin typeface="Montserrat Medium"/>
              <a:ea typeface="Montserrat Medium"/>
              <a:cs typeface="Montserrat Medium"/>
              <a:sym typeface="Montserrat Medium"/>
            </a:endParaRPr>
          </a:p>
          <a:p>
            <a:pPr indent="-323850" lvl="1" marL="9144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W/O a central authentication point the server would instead rely on a local authentication database or other methods if needed.</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The system simulates a WPA3-Enterprise using TLS+X.509 between the drone and control server</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Authentication</a:t>
            </a:r>
            <a:r>
              <a:rPr lang="en" sz="1500">
                <a:solidFill>
                  <a:schemeClr val="dk1"/>
                </a:solidFill>
                <a:latin typeface="Montserrat Medium"/>
                <a:ea typeface="Montserrat Medium"/>
                <a:cs typeface="Montserrat Medium"/>
                <a:sym typeface="Montserrat Medium"/>
              </a:rPr>
              <a:t> is locally enforced with Zero Trust principles, instead of a </a:t>
            </a:r>
            <a:r>
              <a:rPr lang="en" sz="1500">
                <a:solidFill>
                  <a:schemeClr val="dk1"/>
                </a:solidFill>
                <a:latin typeface="Montserrat Medium"/>
                <a:ea typeface="Montserrat Medium"/>
                <a:cs typeface="Montserrat Medium"/>
                <a:sym typeface="Montserrat Medium"/>
              </a:rPr>
              <a:t>traditional</a:t>
            </a:r>
            <a:r>
              <a:rPr lang="en" sz="1500">
                <a:solidFill>
                  <a:schemeClr val="dk1"/>
                </a:solidFill>
                <a:latin typeface="Montserrat Medium"/>
                <a:ea typeface="Montserrat Medium"/>
                <a:cs typeface="Montserrat Medium"/>
                <a:sym typeface="Montserrat Medium"/>
              </a:rPr>
              <a:t> RADIUS server</a:t>
            </a:r>
            <a:endParaRPr sz="1500">
              <a:solidFill>
                <a:schemeClr val="dk1"/>
              </a:solidFill>
              <a:latin typeface="Montserrat Medium"/>
              <a:ea typeface="Montserrat Medium"/>
              <a:cs typeface="Montserrat Medium"/>
              <a:sym typeface="Montserrat Medium"/>
            </a:endParaRPr>
          </a:p>
          <a:p>
            <a:pPr indent="-323850" lvl="0" marL="457200" rtl="0" algn="l">
              <a:lnSpc>
                <a:spcPct val="115000"/>
              </a:lnSpc>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Each drone would be verified by certificate signatures, expiration, issuer, and the assigned role</a:t>
            </a:r>
            <a:endParaRPr sz="15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94"/>
          <p:cNvSpPr txBox="1"/>
          <p:nvPr>
            <p:ph type="title"/>
          </p:nvPr>
        </p:nvSpPr>
        <p:spPr>
          <a:xfrm>
            <a:off x="311700" y="22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Firewall Implementation</a:t>
            </a:r>
            <a:endParaRPr/>
          </a:p>
        </p:txBody>
      </p:sp>
      <p:sp>
        <p:nvSpPr>
          <p:cNvPr id="1090" name="Google Shape;1090;p194"/>
          <p:cNvSpPr txBox="1"/>
          <p:nvPr>
            <p:ph idx="4294967295" type="body"/>
          </p:nvPr>
        </p:nvSpPr>
        <p:spPr>
          <a:xfrm>
            <a:off x="311700" y="14133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Created firewall settings for the </a:t>
            </a:r>
            <a:r>
              <a:rPr lang="en" sz="1500"/>
              <a:t>drone</a:t>
            </a:r>
            <a:r>
              <a:rPr lang="en" sz="1500"/>
              <a:t> and truck so that a </a:t>
            </a:r>
            <a:r>
              <a:rPr lang="en" sz="1500"/>
              <a:t>truck</a:t>
            </a:r>
            <a:r>
              <a:rPr lang="en" sz="1500"/>
              <a:t> can only accept a connection from an IP address of a valid drone, and only to a specific port. The drone’s firewall is also set to only accept traffic from the IP address of the truck, and only from a verified port.</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Was not able to implement the zero-policy encryption, due to not finding good materials teaching how to implement</a:t>
            </a:r>
            <a:endParaRPr sz="1500"/>
          </a:p>
          <a:p>
            <a:pPr indent="0" lvl="0" marL="0" rtl="0" algn="l">
              <a:spcBef>
                <a:spcPts val="0"/>
              </a:spcBef>
              <a:spcAft>
                <a:spcPts val="0"/>
              </a:spcAft>
              <a:buNone/>
            </a:pPr>
            <a:r>
              <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95"/>
          <p:cNvSpPr txBox="1"/>
          <p:nvPr>
            <p:ph type="title"/>
          </p:nvPr>
        </p:nvSpPr>
        <p:spPr>
          <a:xfrm>
            <a:off x="784800" y="2127100"/>
            <a:ext cx="77109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Demonstration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78"/>
          <p:cNvSpPr txBox="1"/>
          <p:nvPr>
            <p:ph type="title"/>
          </p:nvPr>
        </p:nvSpPr>
        <p:spPr>
          <a:xfrm>
            <a:off x="311700" y="258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a:t>
            </a:r>
            <a:endParaRPr/>
          </a:p>
        </p:txBody>
      </p:sp>
      <p:sp>
        <p:nvSpPr>
          <p:cNvPr id="961" name="Google Shape;961;p178"/>
          <p:cNvSpPr txBox="1"/>
          <p:nvPr>
            <p:ph idx="1" type="body"/>
          </p:nvPr>
        </p:nvSpPr>
        <p:spPr>
          <a:xfrm>
            <a:off x="60600" y="966300"/>
            <a:ext cx="6079200" cy="3990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Network of delivery trucks, sidewalk autonomous delivery robots (SADRs), and drones.</a:t>
            </a:r>
            <a:endParaRPr sz="1500"/>
          </a:p>
          <a:p>
            <a:pPr indent="-323850" lvl="1" marL="914400" rtl="0" algn="l">
              <a:lnSpc>
                <a:spcPct val="115000"/>
              </a:lnSpc>
              <a:spcBef>
                <a:spcPts val="0"/>
              </a:spcBef>
              <a:spcAft>
                <a:spcPts val="0"/>
              </a:spcAft>
              <a:buSzPts val="1500"/>
              <a:buChar char="○"/>
            </a:pPr>
            <a:r>
              <a:rPr lang="en" sz="1500"/>
              <a:t>Trucks have a mesh WiFi system</a:t>
            </a:r>
            <a:endParaRPr sz="1500"/>
          </a:p>
          <a:p>
            <a:pPr indent="-323850" lvl="1" marL="914400" rtl="0" algn="l">
              <a:lnSpc>
                <a:spcPct val="115000"/>
              </a:lnSpc>
              <a:spcBef>
                <a:spcPts val="0"/>
              </a:spcBef>
              <a:spcAft>
                <a:spcPts val="0"/>
              </a:spcAft>
              <a:buSzPts val="1500"/>
              <a:buChar char="○"/>
            </a:pPr>
            <a:r>
              <a:rPr lang="en" sz="1500"/>
              <a:t>SADRs and drones connect to truck WiFi</a:t>
            </a:r>
            <a:endParaRPr sz="1500"/>
          </a:p>
          <a:p>
            <a:pPr indent="-323850" lvl="1" marL="914400" rtl="0" algn="l">
              <a:lnSpc>
                <a:spcPct val="115000"/>
              </a:lnSpc>
              <a:spcBef>
                <a:spcPts val="0"/>
              </a:spcBef>
              <a:spcAft>
                <a:spcPts val="0"/>
              </a:spcAft>
              <a:buSzPts val="1500"/>
              <a:buChar char="○"/>
            </a:pPr>
            <a:r>
              <a:rPr lang="en" sz="1500"/>
              <a:t>Truck WiFi connect to Ground Control Station (GCS)</a:t>
            </a:r>
            <a:endParaRPr sz="1500"/>
          </a:p>
          <a:p>
            <a:pPr indent="-323850" lvl="0" marL="457200" rtl="0" algn="l">
              <a:lnSpc>
                <a:spcPct val="115000"/>
              </a:lnSpc>
              <a:spcBef>
                <a:spcPts val="0"/>
              </a:spcBef>
              <a:spcAft>
                <a:spcPts val="0"/>
              </a:spcAft>
              <a:buSzPts val="1500"/>
              <a:buChar char="●"/>
            </a:pPr>
            <a:r>
              <a:rPr lang="en" sz="1500"/>
              <a:t>Based on “Environmentally-Aware Robotic Vehicle Networks Routing Computation for Last-mile Deliveries” by Qu et al. (2023)</a:t>
            </a:r>
            <a:endParaRPr sz="1500"/>
          </a:p>
          <a:p>
            <a:pPr indent="-323850" lvl="1" marL="914400" rtl="0" algn="l">
              <a:lnSpc>
                <a:spcPct val="115000"/>
              </a:lnSpc>
              <a:spcBef>
                <a:spcPts val="0"/>
              </a:spcBef>
              <a:spcAft>
                <a:spcPts val="0"/>
              </a:spcAft>
              <a:buSzPts val="1500"/>
              <a:buChar char="○"/>
            </a:pPr>
            <a:r>
              <a:rPr lang="en" sz="1500"/>
              <a:t> 2023 32nd International Conference on Computer Communications and Networks (ICCCN)</a:t>
            </a:r>
            <a:endParaRPr sz="1500"/>
          </a:p>
          <a:p>
            <a:pPr indent="-323850" lvl="1" marL="914400" rtl="0" algn="l">
              <a:lnSpc>
                <a:spcPct val="115000"/>
              </a:lnSpc>
              <a:spcBef>
                <a:spcPts val="0"/>
              </a:spcBef>
              <a:spcAft>
                <a:spcPts val="0"/>
              </a:spcAft>
              <a:buSzPts val="1500"/>
              <a:buChar char="○"/>
            </a:pPr>
            <a:r>
              <a:rPr lang="en" sz="1500"/>
              <a:t>Department of Electrical Engineering and Computer Science, University of Missouri - Columbia, USA</a:t>
            </a:r>
            <a:endParaRPr sz="1500"/>
          </a:p>
          <a:p>
            <a:pPr indent="-323850" lvl="2" marL="1371600" rtl="0" algn="l">
              <a:lnSpc>
                <a:spcPct val="115000"/>
              </a:lnSpc>
              <a:spcBef>
                <a:spcPts val="0"/>
              </a:spcBef>
              <a:spcAft>
                <a:spcPts val="0"/>
              </a:spcAft>
              <a:buSzPts val="1500"/>
              <a:buChar char="■"/>
            </a:pPr>
            <a:r>
              <a:rPr lang="en" sz="1500"/>
              <a:t>No actual drones, SADRs, or routers available</a:t>
            </a:r>
            <a:endParaRPr sz="1500"/>
          </a:p>
        </p:txBody>
      </p:sp>
      <p:pic>
        <p:nvPicPr>
          <p:cNvPr id="962" name="Google Shape;962;p178" title="10230089-table-2-source-large.gif"/>
          <p:cNvPicPr preferRelativeResize="0"/>
          <p:nvPr/>
        </p:nvPicPr>
        <p:blipFill rotWithShape="1">
          <a:blip r:embed="rId3">
            <a:alphaModFix/>
          </a:blip>
          <a:srcRect b="0" l="-20" r="0" t="0"/>
          <a:stretch/>
        </p:blipFill>
        <p:spPr>
          <a:xfrm>
            <a:off x="5480075" y="966300"/>
            <a:ext cx="3614250" cy="1229725"/>
          </a:xfrm>
          <a:prstGeom prst="rect">
            <a:avLst/>
          </a:prstGeom>
          <a:noFill/>
          <a:ln>
            <a:noFill/>
          </a:ln>
        </p:spPr>
      </p:pic>
      <p:pic>
        <p:nvPicPr>
          <p:cNvPr id="963" name="Google Shape;963;p178" title="10230089-fig-1-source-large.gif"/>
          <p:cNvPicPr preferRelativeResize="0"/>
          <p:nvPr/>
        </p:nvPicPr>
        <p:blipFill rotWithShape="1">
          <a:blip r:embed="rId4">
            <a:alphaModFix/>
          </a:blip>
          <a:srcRect b="0" l="0" r="0" t="0"/>
          <a:stretch/>
        </p:blipFill>
        <p:spPr>
          <a:xfrm>
            <a:off x="6139800" y="2196025"/>
            <a:ext cx="2954419" cy="1678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96"/>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 1 Synopsis</a:t>
            </a:r>
            <a:endParaRPr/>
          </a:p>
        </p:txBody>
      </p:sp>
      <p:sp>
        <p:nvSpPr>
          <p:cNvPr id="1101" name="Google Shape;1101;p196"/>
          <p:cNvSpPr txBox="1"/>
          <p:nvPr>
            <p:ph type="title"/>
          </p:nvPr>
        </p:nvSpPr>
        <p:spPr>
          <a:xfrm>
            <a:off x="720000" y="1524300"/>
            <a:ext cx="7710900" cy="3358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800"/>
              <a:t>The first demonstration will present our drone project performing authentication flood prevention and secure </a:t>
            </a:r>
            <a:r>
              <a:rPr lang="en" sz="1800"/>
              <a:t>tunneling</a:t>
            </a:r>
            <a:r>
              <a:rPr lang="en" sz="1800"/>
              <a:t> in real time.</a:t>
            </a:r>
            <a:endParaRPr sz="1800"/>
          </a:p>
          <a:p>
            <a:pPr indent="-342900" lvl="1" marL="914400" rtl="0" algn="l">
              <a:spcBef>
                <a:spcPts val="0"/>
              </a:spcBef>
              <a:spcAft>
                <a:spcPts val="0"/>
              </a:spcAft>
              <a:buSzPts val="1800"/>
              <a:buChar char="○"/>
            </a:pPr>
            <a:r>
              <a:rPr lang="en" sz="1800"/>
              <a:t>The truck-drone server will prevent a attacker server from accessing the truck-drone server in this demonstration.</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97"/>
          <p:cNvSpPr txBox="1"/>
          <p:nvPr>
            <p:ph type="title"/>
          </p:nvPr>
        </p:nvSpPr>
        <p:spPr>
          <a:xfrm>
            <a:off x="784800" y="2127100"/>
            <a:ext cx="77109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Shown on Laptop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98"/>
          <p:cNvSpPr txBox="1"/>
          <p:nvPr>
            <p:ph type="title"/>
          </p:nvPr>
        </p:nvSpPr>
        <p:spPr>
          <a:xfrm>
            <a:off x="720000" y="539500"/>
            <a:ext cx="7710900" cy="6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 2 Synopsis</a:t>
            </a:r>
            <a:endParaRPr/>
          </a:p>
        </p:txBody>
      </p:sp>
      <p:sp>
        <p:nvSpPr>
          <p:cNvPr id="1112" name="Google Shape;1112;p198"/>
          <p:cNvSpPr txBox="1"/>
          <p:nvPr>
            <p:ph type="title"/>
          </p:nvPr>
        </p:nvSpPr>
        <p:spPr>
          <a:xfrm>
            <a:off x="720000" y="1524300"/>
            <a:ext cx="7710900" cy="3358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800"/>
              <a:t>The second demonstration will present our drone project performing WPA3 authentication in real-time.</a:t>
            </a:r>
            <a:endParaRPr sz="1800"/>
          </a:p>
          <a:p>
            <a:pPr indent="-342900" lvl="1" marL="914400" rtl="0" algn="l">
              <a:spcBef>
                <a:spcPts val="0"/>
              </a:spcBef>
              <a:spcAft>
                <a:spcPts val="0"/>
              </a:spcAft>
              <a:buSzPts val="1800"/>
              <a:buChar char="○"/>
            </a:pPr>
            <a:r>
              <a:rPr lang="en" sz="1800"/>
              <a:t>In the first runthrough of this code, the drone with proper authentication would be able to be certified and connect to the server.</a:t>
            </a:r>
            <a:endParaRPr sz="1800"/>
          </a:p>
          <a:p>
            <a:pPr indent="-342900" lvl="1" marL="914400" rtl="0" algn="l">
              <a:spcBef>
                <a:spcPts val="0"/>
              </a:spcBef>
              <a:spcAft>
                <a:spcPts val="0"/>
              </a:spcAft>
              <a:buSzPts val="1800"/>
              <a:buChar char="○"/>
            </a:pPr>
            <a:r>
              <a:rPr lang="en" sz="1800"/>
              <a:t>In the second runthrough, the drone trying to connect to the server would have authentication certifications that do not match the ones required by the server. The drone will not be able to </a:t>
            </a:r>
            <a:r>
              <a:rPr lang="en" sz="1800"/>
              <a:t>connect to the server</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99"/>
          <p:cNvSpPr txBox="1"/>
          <p:nvPr>
            <p:ph type="title"/>
          </p:nvPr>
        </p:nvSpPr>
        <p:spPr>
          <a:xfrm>
            <a:off x="784800" y="2127100"/>
            <a:ext cx="7710900" cy="6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Shown on Laptop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200"/>
          <p:cNvSpPr txBox="1"/>
          <p:nvPr/>
        </p:nvSpPr>
        <p:spPr>
          <a:xfrm>
            <a:off x="773513" y="1068862"/>
            <a:ext cx="20388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SemiBold"/>
                <a:ea typeface="Montserrat SemiBold"/>
                <a:cs typeface="Montserrat SemiBold"/>
                <a:sym typeface="Montserrat SemiBold"/>
              </a:rPr>
              <a:t>Lessons Learned</a:t>
            </a:r>
            <a:endParaRPr sz="1500">
              <a:solidFill>
                <a:srgbClr val="000000"/>
              </a:solidFill>
              <a:latin typeface="Montserrat SemiBold"/>
              <a:ea typeface="Montserrat SemiBold"/>
              <a:cs typeface="Montserrat SemiBold"/>
              <a:sym typeface="Montserrat SemiBold"/>
            </a:endParaRPr>
          </a:p>
        </p:txBody>
      </p:sp>
      <p:sp>
        <p:nvSpPr>
          <p:cNvPr id="1123" name="Google Shape;1123;p200"/>
          <p:cNvSpPr txBox="1"/>
          <p:nvPr/>
        </p:nvSpPr>
        <p:spPr>
          <a:xfrm>
            <a:off x="773513" y="2297051"/>
            <a:ext cx="20388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Montserrat SemiBold"/>
                <a:ea typeface="Montserrat SemiBold"/>
                <a:cs typeface="Montserrat SemiBold"/>
                <a:sym typeface="Montserrat SemiBold"/>
              </a:rPr>
              <a:t>Areas for Improvement</a:t>
            </a:r>
            <a:endParaRPr sz="1500">
              <a:solidFill>
                <a:srgbClr val="000000"/>
              </a:solidFill>
              <a:latin typeface="Montserrat SemiBold"/>
              <a:ea typeface="Montserrat SemiBold"/>
              <a:cs typeface="Montserrat SemiBold"/>
              <a:sym typeface="Montserrat SemiBold"/>
            </a:endParaRPr>
          </a:p>
        </p:txBody>
      </p:sp>
      <p:sp>
        <p:nvSpPr>
          <p:cNvPr id="1124" name="Google Shape;1124;p200"/>
          <p:cNvSpPr txBox="1"/>
          <p:nvPr/>
        </p:nvSpPr>
        <p:spPr>
          <a:xfrm>
            <a:off x="3506616" y="1017775"/>
            <a:ext cx="4810200" cy="703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Experience in interacting and programming with Debian-based Linux distributions</a:t>
            </a:r>
            <a:endParaRPr sz="1100">
              <a:solidFill>
                <a:schemeClr val="dk1"/>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Handling security across different </a:t>
            </a:r>
            <a:r>
              <a:rPr lang="en" sz="1100">
                <a:solidFill>
                  <a:schemeClr val="dk1"/>
                </a:solidFill>
                <a:latin typeface="Montserrat Medium"/>
                <a:ea typeface="Montserrat Medium"/>
                <a:cs typeface="Montserrat Medium"/>
                <a:sym typeface="Montserrat Medium"/>
              </a:rPr>
              <a:t>security</a:t>
            </a:r>
            <a:r>
              <a:rPr lang="en" sz="1100">
                <a:solidFill>
                  <a:schemeClr val="dk1"/>
                </a:solidFill>
                <a:latin typeface="Montserrat Medium"/>
                <a:ea typeface="Montserrat Medium"/>
                <a:cs typeface="Montserrat Medium"/>
                <a:sym typeface="Montserrat Medium"/>
              </a:rPr>
              <a:t> measures and systems</a:t>
            </a:r>
            <a:endParaRPr sz="1100">
              <a:solidFill>
                <a:schemeClr val="dk1"/>
              </a:solidFill>
              <a:latin typeface="Montserrat Medium"/>
              <a:ea typeface="Montserrat Medium"/>
              <a:cs typeface="Montserrat Medium"/>
              <a:sym typeface="Montserrat Medium"/>
            </a:endParaRPr>
          </a:p>
        </p:txBody>
      </p:sp>
      <p:sp>
        <p:nvSpPr>
          <p:cNvPr id="1125" name="Google Shape;1125;p200"/>
          <p:cNvSpPr txBox="1"/>
          <p:nvPr/>
        </p:nvSpPr>
        <p:spPr>
          <a:xfrm>
            <a:off x="3549866" y="2308929"/>
            <a:ext cx="4810200" cy="534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Interfacing with actual drones and routers for delivery trucks</a:t>
            </a:r>
            <a:endParaRPr sz="1100">
              <a:solidFill>
                <a:schemeClr val="dk1"/>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Penetration testing</a:t>
            </a:r>
            <a:endParaRPr sz="1100">
              <a:solidFill>
                <a:schemeClr val="dk1"/>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Mass deployment / Automation</a:t>
            </a:r>
            <a:endParaRPr sz="1100">
              <a:solidFill>
                <a:schemeClr val="dk1"/>
              </a:solidFill>
              <a:latin typeface="Montserrat Medium"/>
              <a:ea typeface="Montserrat Medium"/>
              <a:cs typeface="Montserrat Medium"/>
              <a:sym typeface="Montserrat Medium"/>
            </a:endParaRPr>
          </a:p>
        </p:txBody>
      </p:sp>
      <p:cxnSp>
        <p:nvCxnSpPr>
          <p:cNvPr id="1126" name="Google Shape;1126;p200"/>
          <p:cNvCxnSpPr/>
          <p:nvPr/>
        </p:nvCxnSpPr>
        <p:spPr>
          <a:xfrm>
            <a:off x="861838" y="963000"/>
            <a:ext cx="7455600" cy="0"/>
          </a:xfrm>
          <a:prstGeom prst="straightConnector1">
            <a:avLst/>
          </a:prstGeom>
          <a:noFill/>
          <a:ln cap="flat" cmpd="sng" w="9525">
            <a:solidFill>
              <a:srgbClr val="999999"/>
            </a:solidFill>
            <a:prstDash val="solid"/>
            <a:round/>
            <a:headEnd len="med" w="med" type="none"/>
            <a:tailEnd len="med" w="med" type="none"/>
          </a:ln>
        </p:spPr>
      </p:cxnSp>
      <p:cxnSp>
        <p:nvCxnSpPr>
          <p:cNvPr id="1127" name="Google Shape;1127;p200"/>
          <p:cNvCxnSpPr/>
          <p:nvPr/>
        </p:nvCxnSpPr>
        <p:spPr>
          <a:xfrm>
            <a:off x="861838" y="2040522"/>
            <a:ext cx="7455600" cy="0"/>
          </a:xfrm>
          <a:prstGeom prst="straightConnector1">
            <a:avLst/>
          </a:prstGeom>
          <a:noFill/>
          <a:ln cap="flat" cmpd="sng" w="9525">
            <a:solidFill>
              <a:srgbClr val="999999"/>
            </a:solidFill>
            <a:prstDash val="solid"/>
            <a:round/>
            <a:headEnd len="med" w="med" type="none"/>
            <a:tailEnd len="med" w="med" type="none"/>
          </a:ln>
        </p:spPr>
      </p:cxnSp>
      <p:cxnSp>
        <p:nvCxnSpPr>
          <p:cNvPr id="1128" name="Google Shape;1128;p200"/>
          <p:cNvCxnSpPr/>
          <p:nvPr/>
        </p:nvCxnSpPr>
        <p:spPr>
          <a:xfrm>
            <a:off x="904463" y="3229873"/>
            <a:ext cx="7455600" cy="0"/>
          </a:xfrm>
          <a:prstGeom prst="straightConnector1">
            <a:avLst/>
          </a:prstGeom>
          <a:noFill/>
          <a:ln cap="flat" cmpd="sng" w="9525">
            <a:solidFill>
              <a:srgbClr val="999999"/>
            </a:solidFill>
            <a:prstDash val="solid"/>
            <a:round/>
            <a:headEnd len="med" w="med" type="none"/>
            <a:tailEnd len="med" w="med" type="none"/>
          </a:ln>
        </p:spPr>
      </p:cxnSp>
      <p:sp>
        <p:nvSpPr>
          <p:cNvPr id="1129" name="Google Shape;1129;p200"/>
          <p:cNvSpPr txBox="1"/>
          <p:nvPr/>
        </p:nvSpPr>
        <p:spPr>
          <a:xfrm>
            <a:off x="480420" y="290626"/>
            <a:ext cx="3592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Montserrat SemiBold"/>
                <a:ea typeface="Montserrat SemiBold"/>
                <a:cs typeface="Montserrat SemiBold"/>
                <a:sym typeface="Montserrat SemiBold"/>
              </a:rPr>
              <a:t>Reflection</a:t>
            </a:r>
            <a:endParaRPr sz="20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201"/>
          <p:cNvSpPr txBox="1"/>
          <p:nvPr/>
        </p:nvSpPr>
        <p:spPr>
          <a:xfrm>
            <a:off x="791150" y="522625"/>
            <a:ext cx="4775400" cy="75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chemeClr val="dk1"/>
                </a:solidFill>
                <a:latin typeface="Montserrat SemiBold"/>
                <a:ea typeface="Montserrat SemiBold"/>
                <a:cs typeface="Montserrat SemiBold"/>
                <a:sym typeface="Montserrat SemiBold"/>
              </a:rPr>
              <a:t>Team Collaboration</a:t>
            </a:r>
            <a:endParaRPr sz="3600">
              <a:solidFill>
                <a:schemeClr val="dk1"/>
              </a:solidFill>
              <a:latin typeface="Montserrat SemiBold"/>
              <a:ea typeface="Montserrat SemiBold"/>
              <a:cs typeface="Montserrat SemiBold"/>
              <a:sym typeface="Montserrat SemiBold"/>
            </a:endParaRPr>
          </a:p>
        </p:txBody>
      </p:sp>
      <p:sp>
        <p:nvSpPr>
          <p:cNvPr id="1135" name="Google Shape;1135;p201"/>
          <p:cNvSpPr txBox="1"/>
          <p:nvPr/>
        </p:nvSpPr>
        <p:spPr>
          <a:xfrm>
            <a:off x="576750" y="2107850"/>
            <a:ext cx="7990500" cy="2815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Montserrat Medium"/>
              <a:buChar char="●"/>
            </a:pPr>
            <a:r>
              <a:rPr lang="en">
                <a:latin typeface="Montserrat Medium"/>
                <a:ea typeface="Montserrat Medium"/>
                <a:cs typeface="Montserrat Medium"/>
                <a:sym typeface="Montserrat Medium"/>
              </a:rPr>
              <a:t>Interactions over Discord</a:t>
            </a:r>
            <a:endParaRPr>
              <a:latin typeface="Montserrat Medium"/>
              <a:ea typeface="Montserrat Medium"/>
              <a:cs typeface="Montserrat Medium"/>
              <a:sym typeface="Montserrat Medium"/>
            </a:endParaRPr>
          </a:p>
          <a:p>
            <a:pPr indent="-317500" lvl="1" marL="9144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Mentor created the server</a:t>
            </a:r>
            <a:endParaRPr>
              <a:latin typeface="Montserrat Medium"/>
              <a:ea typeface="Montserrat Medium"/>
              <a:cs typeface="Montserrat Medium"/>
              <a:sym typeface="Montserrat Medium"/>
            </a:endParaRPr>
          </a:p>
          <a:p>
            <a:pPr indent="-317500" lvl="1" marL="9144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Project plan development</a:t>
            </a:r>
            <a:endParaRPr>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Team meetup at campus library</a:t>
            </a:r>
            <a:endParaRPr>
              <a:latin typeface="Montserrat Medium"/>
              <a:ea typeface="Montserrat Medium"/>
              <a:cs typeface="Montserrat Medium"/>
              <a:sym typeface="Montserrat Medium"/>
            </a:endParaRPr>
          </a:p>
          <a:p>
            <a:pPr indent="-317500" lvl="1" marL="9144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Testing code across different machines with oversight</a:t>
            </a:r>
            <a:endParaRPr>
              <a:latin typeface="Montserrat Medium"/>
              <a:ea typeface="Montserrat Medium"/>
              <a:cs typeface="Montserrat Medium"/>
              <a:sym typeface="Montserrat Medium"/>
            </a:endParaRPr>
          </a:p>
          <a:p>
            <a:pPr indent="-317500" lvl="1" marL="9144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Final presentation creation</a:t>
            </a:r>
            <a:endParaRPr>
              <a:latin typeface="Montserrat Medium"/>
              <a:ea typeface="Montserrat Medium"/>
              <a:cs typeface="Montserrat Medium"/>
              <a:sym typeface="Montserrat Medium"/>
            </a:endParaRPr>
          </a:p>
          <a:p>
            <a:pPr indent="-317500" lvl="1" marL="914400" rtl="0" algn="l">
              <a:lnSpc>
                <a:spcPct val="150000"/>
              </a:lnSpc>
              <a:spcBef>
                <a:spcPts val="0"/>
              </a:spcBef>
              <a:spcAft>
                <a:spcPts val="0"/>
              </a:spcAft>
              <a:buSzPts val="1400"/>
              <a:buFont typeface="Montserrat Medium"/>
              <a:buChar char="○"/>
            </a:pPr>
            <a:r>
              <a:rPr lang="en">
                <a:latin typeface="Montserrat Medium"/>
                <a:ea typeface="Montserrat Medium"/>
                <a:cs typeface="Montserrat Medium"/>
                <a:sym typeface="Montserrat Medium"/>
              </a:rPr>
              <a:t>Resolving solution conflicts</a:t>
            </a:r>
            <a:endParaRPr>
              <a:latin typeface="Montserrat Medium"/>
              <a:ea typeface="Montserrat Medium"/>
              <a:cs typeface="Montserrat Medium"/>
              <a:sym typeface="Montserrat Medium"/>
            </a:endParaRPr>
          </a:p>
        </p:txBody>
      </p:sp>
      <p:pic>
        <p:nvPicPr>
          <p:cNvPr id="1136" name="Google Shape;1136;p201"/>
          <p:cNvPicPr preferRelativeResize="0"/>
          <p:nvPr/>
        </p:nvPicPr>
        <p:blipFill>
          <a:blip r:embed="rId3">
            <a:alphaModFix/>
          </a:blip>
          <a:stretch>
            <a:fillRect/>
          </a:stretch>
        </p:blipFill>
        <p:spPr>
          <a:xfrm flipH="1">
            <a:off x="6173548" y="250825"/>
            <a:ext cx="2561577" cy="1934949"/>
          </a:xfrm>
          <a:prstGeom prst="rect">
            <a:avLst/>
          </a:prstGeom>
          <a:noFill/>
          <a:ln>
            <a:noFill/>
          </a:ln>
        </p:spPr>
      </p:pic>
      <p:pic>
        <p:nvPicPr>
          <p:cNvPr id="1137" name="Google Shape;1137;p201"/>
          <p:cNvPicPr preferRelativeResize="0"/>
          <p:nvPr/>
        </p:nvPicPr>
        <p:blipFill>
          <a:blip r:embed="rId4">
            <a:alphaModFix/>
          </a:blip>
          <a:stretch>
            <a:fillRect/>
          </a:stretch>
        </p:blipFill>
        <p:spPr>
          <a:xfrm>
            <a:off x="7276500" y="2432421"/>
            <a:ext cx="1867500" cy="271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7" name="Shape 967"/>
        <p:cNvGrpSpPr/>
        <p:nvPr/>
      </p:nvGrpSpPr>
      <p:grpSpPr>
        <a:xfrm>
          <a:off x="0" y="0"/>
          <a:ext cx="0" cy="0"/>
          <a:chOff x="0" y="0"/>
          <a:chExt cx="0" cy="0"/>
        </a:xfrm>
      </p:grpSpPr>
      <p:pic>
        <p:nvPicPr>
          <p:cNvPr id="968" name="Google Shape;968;p179"/>
          <p:cNvPicPr preferRelativeResize="0"/>
          <p:nvPr/>
        </p:nvPicPr>
        <p:blipFill>
          <a:blip r:embed="rId4">
            <a:alphaModFix/>
          </a:blip>
          <a:stretch>
            <a:fillRect/>
          </a:stretch>
        </p:blipFill>
        <p:spPr>
          <a:xfrm>
            <a:off x="6370175" y="2976534"/>
            <a:ext cx="2340526" cy="1767973"/>
          </a:xfrm>
          <a:prstGeom prst="rect">
            <a:avLst/>
          </a:prstGeom>
          <a:noFill/>
          <a:ln>
            <a:noFill/>
          </a:ln>
        </p:spPr>
      </p:pic>
      <p:sp>
        <p:nvSpPr>
          <p:cNvPr id="969" name="Google Shape;969;p1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SemiBold"/>
                <a:ea typeface="Montserrat SemiBold"/>
                <a:cs typeface="Montserrat SemiBold"/>
                <a:sym typeface="Montserrat SemiBold"/>
              </a:rPr>
              <a:t>Overview</a:t>
            </a:r>
            <a:endParaRPr>
              <a:latin typeface="Montserrat SemiBold"/>
              <a:ea typeface="Montserrat SemiBold"/>
              <a:cs typeface="Montserrat SemiBold"/>
              <a:sym typeface="Montserrat SemiBold"/>
            </a:endParaRPr>
          </a:p>
        </p:txBody>
      </p:sp>
      <p:sp>
        <p:nvSpPr>
          <p:cNvPr id="970" name="Google Shape;970;p179"/>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We’ve chosen to work on the security aspects of drone networking, creating a system in which the drones themselves and the network they run on are protected from attacks.</a:t>
            </a:r>
            <a:endParaRPr>
              <a:solidFill>
                <a:schemeClr val="dk1"/>
              </a:solidFill>
              <a:latin typeface="Montserrat Medium"/>
              <a:ea typeface="Montserrat Medium"/>
              <a:cs typeface="Montserrat Medium"/>
              <a:sym typeface="Montserrat Medium"/>
            </a:endParaRPr>
          </a:p>
          <a:p>
            <a:pPr indent="0" lvl="0" marL="0" rtl="0" algn="l">
              <a:spcBef>
                <a:spcPts val="1200"/>
              </a:spcBef>
              <a:spcAft>
                <a:spcPts val="0"/>
              </a:spcAft>
              <a:buNone/>
            </a:pPr>
            <a:r>
              <a:rPr lang="en">
                <a:solidFill>
                  <a:schemeClr val="dk1"/>
                </a:solidFill>
                <a:latin typeface="Montserrat Medium"/>
                <a:ea typeface="Montserrat Medium"/>
                <a:cs typeface="Montserrat Medium"/>
                <a:sym typeface="Montserrat Medium"/>
              </a:rPr>
              <a:t>We plan to protect the network through various means, such as:</a:t>
            </a:r>
            <a:endParaRPr>
              <a:solidFill>
                <a:schemeClr val="dk1"/>
              </a:solidFill>
              <a:latin typeface="Montserrat Medium"/>
              <a:ea typeface="Montserrat Medium"/>
              <a:cs typeface="Montserrat Medium"/>
              <a:sym typeface="Montserrat Medium"/>
            </a:endParaRPr>
          </a:p>
          <a:p>
            <a:pPr indent="-342900" lvl="0" marL="457200" rtl="0" algn="l">
              <a:spcBef>
                <a:spcPts val="120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IP/MAC Address Rotation</a:t>
            </a:r>
            <a:endParaRPr>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WPA3 Authentication</a:t>
            </a:r>
            <a:endParaRPr>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Rate Limiting</a:t>
            </a:r>
            <a:endParaRPr>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Flooding Prevention</a:t>
            </a:r>
            <a:endParaRPr>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1"/>
              </a:buClr>
              <a:buSzPts val="1800"/>
              <a:buFont typeface="Montserrat Medium"/>
              <a:buChar char="●"/>
            </a:pPr>
            <a:r>
              <a:rPr lang="en">
                <a:solidFill>
                  <a:schemeClr val="dk1"/>
                </a:solidFill>
                <a:latin typeface="Montserrat Medium"/>
                <a:ea typeface="Montserrat Medium"/>
                <a:cs typeface="Montserrat Medium"/>
                <a:sym typeface="Montserrat Medium"/>
              </a:rPr>
              <a:t>And others</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4" name="Shape 974"/>
        <p:cNvGrpSpPr/>
        <p:nvPr/>
      </p:nvGrpSpPr>
      <p:grpSpPr>
        <a:xfrm>
          <a:off x="0" y="0"/>
          <a:ext cx="0" cy="0"/>
          <a:chOff x="0" y="0"/>
          <a:chExt cx="0" cy="0"/>
        </a:xfrm>
      </p:grpSpPr>
      <p:sp>
        <p:nvSpPr>
          <p:cNvPr id="975" name="Google Shape;975;p180"/>
          <p:cNvSpPr txBox="1"/>
          <p:nvPr/>
        </p:nvSpPr>
        <p:spPr>
          <a:xfrm>
            <a:off x="475075" y="309225"/>
            <a:ext cx="36552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Montserrat SemiBold"/>
                <a:ea typeface="Montserrat SemiBold"/>
                <a:cs typeface="Montserrat SemiBold"/>
                <a:sym typeface="Montserrat SemiBold"/>
              </a:rPr>
              <a:t>Implementation Details</a:t>
            </a:r>
            <a:endParaRPr sz="1700">
              <a:solidFill>
                <a:schemeClr val="dk1"/>
              </a:solidFill>
              <a:latin typeface="Montserrat SemiBold"/>
              <a:ea typeface="Montserrat SemiBold"/>
              <a:cs typeface="Montserrat SemiBold"/>
              <a:sym typeface="Montserrat SemiBold"/>
            </a:endParaRPr>
          </a:p>
        </p:txBody>
      </p:sp>
      <p:sp>
        <p:nvSpPr>
          <p:cNvPr id="976" name="Google Shape;976;p180"/>
          <p:cNvSpPr txBox="1"/>
          <p:nvPr/>
        </p:nvSpPr>
        <p:spPr>
          <a:xfrm>
            <a:off x="545935" y="980554"/>
            <a:ext cx="926100" cy="474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sz="2900">
                <a:solidFill>
                  <a:schemeClr val="dk1"/>
                </a:solidFill>
                <a:latin typeface="Montserrat Medium"/>
                <a:ea typeface="Montserrat Medium"/>
                <a:cs typeface="Montserrat Medium"/>
                <a:sym typeface="Montserrat Medium"/>
              </a:rPr>
              <a:t>01</a:t>
            </a:r>
            <a:endParaRPr sz="2900">
              <a:solidFill>
                <a:schemeClr val="dk1"/>
              </a:solidFill>
              <a:latin typeface="Montserrat Medium"/>
              <a:ea typeface="Montserrat Medium"/>
              <a:cs typeface="Montserrat Medium"/>
              <a:sym typeface="Montserrat Medium"/>
            </a:endParaRPr>
          </a:p>
        </p:txBody>
      </p:sp>
      <p:sp>
        <p:nvSpPr>
          <p:cNvPr id="977" name="Google Shape;977;p180"/>
          <p:cNvSpPr txBox="1"/>
          <p:nvPr/>
        </p:nvSpPr>
        <p:spPr>
          <a:xfrm>
            <a:off x="1457864" y="980275"/>
            <a:ext cx="31236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Montserrat Medium"/>
                <a:ea typeface="Montserrat Medium"/>
                <a:cs typeface="Montserrat Medium"/>
                <a:sym typeface="Montserrat Medium"/>
              </a:rPr>
              <a:t>IP and MAC rotation</a:t>
            </a:r>
            <a:endParaRPr sz="1500">
              <a:solidFill>
                <a:srgbClr val="000000"/>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Randomized, but valid, IP and MAC address renewal</a:t>
            </a:r>
            <a:endParaRPr sz="1500">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rgbClr val="000000"/>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rgbClr val="000000"/>
              </a:solidFill>
              <a:latin typeface="Montserrat Medium"/>
              <a:ea typeface="Montserrat Medium"/>
              <a:cs typeface="Montserrat Medium"/>
              <a:sym typeface="Montserrat Medium"/>
            </a:endParaRPr>
          </a:p>
        </p:txBody>
      </p:sp>
      <p:sp>
        <p:nvSpPr>
          <p:cNvPr id="978" name="Google Shape;978;p180"/>
          <p:cNvSpPr txBox="1"/>
          <p:nvPr/>
        </p:nvSpPr>
        <p:spPr>
          <a:xfrm>
            <a:off x="545935" y="2097741"/>
            <a:ext cx="926100" cy="474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sz="2900">
                <a:solidFill>
                  <a:schemeClr val="dk1"/>
                </a:solidFill>
                <a:latin typeface="Montserrat Medium"/>
                <a:ea typeface="Montserrat Medium"/>
                <a:cs typeface="Montserrat Medium"/>
                <a:sym typeface="Montserrat Medium"/>
              </a:rPr>
              <a:t>02</a:t>
            </a:r>
            <a:endParaRPr sz="2900">
              <a:solidFill>
                <a:schemeClr val="dk1"/>
              </a:solidFill>
              <a:latin typeface="Montserrat Medium"/>
              <a:ea typeface="Montserrat Medium"/>
              <a:cs typeface="Montserrat Medium"/>
              <a:sym typeface="Montserrat Medium"/>
            </a:endParaRPr>
          </a:p>
        </p:txBody>
      </p:sp>
      <p:sp>
        <p:nvSpPr>
          <p:cNvPr id="979" name="Google Shape;979;p180"/>
          <p:cNvSpPr txBox="1"/>
          <p:nvPr/>
        </p:nvSpPr>
        <p:spPr>
          <a:xfrm>
            <a:off x="1457862" y="2097475"/>
            <a:ext cx="32838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Montserrat Medium"/>
                <a:ea typeface="Montserrat Medium"/>
                <a:cs typeface="Montserrat Medium"/>
                <a:sym typeface="Montserrat Medium"/>
              </a:rPr>
              <a:t>Rate Limiting &amp; Authentication Flooding Prevention</a:t>
            </a:r>
            <a:endParaRPr sz="1500">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Secure secret password between truck and drones.</a:t>
            </a:r>
            <a:endParaRPr sz="1300">
              <a:solidFill>
                <a:schemeClr val="dk1"/>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Encrypted tokens for authenticated drones.</a:t>
            </a:r>
            <a:endParaRPr sz="1500">
              <a:latin typeface="Montserrat Medium"/>
              <a:ea typeface="Montserrat Medium"/>
              <a:cs typeface="Montserrat Medium"/>
              <a:sym typeface="Montserrat Medium"/>
            </a:endParaRPr>
          </a:p>
        </p:txBody>
      </p:sp>
      <p:sp>
        <p:nvSpPr>
          <p:cNvPr id="980" name="Google Shape;980;p180"/>
          <p:cNvSpPr txBox="1"/>
          <p:nvPr/>
        </p:nvSpPr>
        <p:spPr>
          <a:xfrm>
            <a:off x="545935" y="3486143"/>
            <a:ext cx="926100" cy="474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sz="2900">
                <a:solidFill>
                  <a:schemeClr val="dk1"/>
                </a:solidFill>
                <a:latin typeface="Montserrat Medium"/>
                <a:ea typeface="Montserrat Medium"/>
                <a:cs typeface="Montserrat Medium"/>
                <a:sym typeface="Montserrat Medium"/>
              </a:rPr>
              <a:t>03</a:t>
            </a:r>
            <a:endParaRPr sz="2900">
              <a:solidFill>
                <a:schemeClr val="dk1"/>
              </a:solidFill>
              <a:latin typeface="Montserrat Medium"/>
              <a:ea typeface="Montserrat Medium"/>
              <a:cs typeface="Montserrat Medium"/>
              <a:sym typeface="Montserrat Medium"/>
            </a:endParaRPr>
          </a:p>
        </p:txBody>
      </p:sp>
      <p:sp>
        <p:nvSpPr>
          <p:cNvPr id="981" name="Google Shape;981;p180"/>
          <p:cNvSpPr txBox="1"/>
          <p:nvPr/>
        </p:nvSpPr>
        <p:spPr>
          <a:xfrm>
            <a:off x="1457863" y="3485875"/>
            <a:ext cx="26463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Montserrat Medium"/>
                <a:ea typeface="Montserrat Medium"/>
                <a:cs typeface="Montserrat Medium"/>
                <a:sym typeface="Montserrat Medium"/>
              </a:rPr>
              <a:t>Secure P2P Networking</a:t>
            </a:r>
            <a:endParaRPr sz="1500">
              <a:solidFill>
                <a:srgbClr val="000000"/>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VXLAN over IPSec</a:t>
            </a:r>
            <a:endParaRPr sz="1500">
              <a:latin typeface="Montserrat Medium"/>
              <a:ea typeface="Montserrat Medium"/>
              <a:cs typeface="Montserrat Medium"/>
              <a:sym typeface="Montserrat Medium"/>
            </a:endParaRPr>
          </a:p>
        </p:txBody>
      </p:sp>
      <p:sp>
        <p:nvSpPr>
          <p:cNvPr id="982" name="Google Shape;982;p180"/>
          <p:cNvSpPr txBox="1"/>
          <p:nvPr/>
        </p:nvSpPr>
        <p:spPr>
          <a:xfrm>
            <a:off x="4581418" y="980554"/>
            <a:ext cx="926100" cy="474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sz="2900">
                <a:solidFill>
                  <a:schemeClr val="dk1"/>
                </a:solidFill>
                <a:latin typeface="Montserrat Medium"/>
                <a:ea typeface="Montserrat Medium"/>
                <a:cs typeface="Montserrat Medium"/>
                <a:sym typeface="Montserrat Medium"/>
              </a:rPr>
              <a:t>04</a:t>
            </a:r>
            <a:endParaRPr sz="2900">
              <a:solidFill>
                <a:schemeClr val="dk1"/>
              </a:solidFill>
              <a:latin typeface="Montserrat Medium"/>
              <a:ea typeface="Montserrat Medium"/>
              <a:cs typeface="Montserrat Medium"/>
              <a:sym typeface="Montserrat Medium"/>
            </a:endParaRPr>
          </a:p>
        </p:txBody>
      </p:sp>
      <p:sp>
        <p:nvSpPr>
          <p:cNvPr id="983" name="Google Shape;983;p180"/>
          <p:cNvSpPr txBox="1"/>
          <p:nvPr/>
        </p:nvSpPr>
        <p:spPr>
          <a:xfrm>
            <a:off x="5493338" y="980275"/>
            <a:ext cx="31047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Montserrat Medium"/>
                <a:ea typeface="Montserrat Medium"/>
                <a:cs typeface="Montserrat Medium"/>
                <a:sym typeface="Montserrat Medium"/>
              </a:rPr>
              <a:t>WPA3 Authentication</a:t>
            </a:r>
            <a:endParaRPr sz="1500">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RADIUS server w/o a central authentication point</a:t>
            </a:r>
            <a:endParaRPr sz="1300">
              <a:solidFill>
                <a:schemeClr val="dk1"/>
              </a:solidFill>
              <a:latin typeface="Montserrat Medium"/>
              <a:ea typeface="Montserrat Medium"/>
              <a:cs typeface="Montserrat Medium"/>
              <a:sym typeface="Montserrat Medium"/>
            </a:endParaRPr>
          </a:p>
          <a:p>
            <a:pPr indent="-311150" lvl="0" marL="457200" rtl="0" algn="l">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Hacking prevention measures</a:t>
            </a:r>
            <a:endParaRPr sz="1500">
              <a:latin typeface="Montserrat Medium"/>
              <a:ea typeface="Montserrat Medium"/>
              <a:cs typeface="Montserrat Medium"/>
              <a:sym typeface="Montserrat Medium"/>
            </a:endParaRPr>
          </a:p>
        </p:txBody>
      </p:sp>
      <p:sp>
        <p:nvSpPr>
          <p:cNvPr id="984" name="Google Shape;984;p180"/>
          <p:cNvSpPr txBox="1"/>
          <p:nvPr/>
        </p:nvSpPr>
        <p:spPr>
          <a:xfrm>
            <a:off x="4581418" y="2097741"/>
            <a:ext cx="926100" cy="474000"/>
          </a:xfrm>
          <a:prstGeom prst="rect">
            <a:avLst/>
          </a:prstGeom>
          <a:noFill/>
          <a:ln>
            <a:noFill/>
          </a:ln>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lang="en" sz="2900">
                <a:solidFill>
                  <a:schemeClr val="dk1"/>
                </a:solidFill>
                <a:latin typeface="Montserrat Medium"/>
                <a:ea typeface="Montserrat Medium"/>
                <a:cs typeface="Montserrat Medium"/>
                <a:sym typeface="Montserrat Medium"/>
              </a:rPr>
              <a:t>05</a:t>
            </a:r>
            <a:endParaRPr sz="2900">
              <a:solidFill>
                <a:schemeClr val="dk1"/>
              </a:solidFill>
              <a:latin typeface="Montserrat Medium"/>
              <a:ea typeface="Montserrat Medium"/>
              <a:cs typeface="Montserrat Medium"/>
              <a:sym typeface="Montserrat Medium"/>
            </a:endParaRPr>
          </a:p>
        </p:txBody>
      </p:sp>
      <p:sp>
        <p:nvSpPr>
          <p:cNvPr id="985" name="Google Shape;985;p180"/>
          <p:cNvSpPr txBox="1"/>
          <p:nvPr/>
        </p:nvSpPr>
        <p:spPr>
          <a:xfrm>
            <a:off x="5493336" y="2097475"/>
            <a:ext cx="2872800" cy="47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Montserrat Medium"/>
                <a:ea typeface="Montserrat Medium"/>
                <a:cs typeface="Montserrat Medium"/>
                <a:sym typeface="Montserrat Medium"/>
              </a:rPr>
              <a:t>Firewall Defense</a:t>
            </a:r>
            <a:endParaRPr sz="1500">
              <a:solidFill>
                <a:srgbClr val="000000"/>
              </a:solidFill>
              <a:latin typeface="Montserrat Medium"/>
              <a:ea typeface="Montserrat Medium"/>
              <a:cs typeface="Montserrat Medium"/>
              <a:sym typeface="Montserrat Medium"/>
            </a:endParaRPr>
          </a:p>
        </p:txBody>
      </p:sp>
      <p:sp>
        <p:nvSpPr>
          <p:cNvPr id="986" name="Google Shape;986;p180"/>
          <p:cNvSpPr txBox="1"/>
          <p:nvPr/>
        </p:nvSpPr>
        <p:spPr>
          <a:xfrm>
            <a:off x="8249166" y="250829"/>
            <a:ext cx="348900" cy="17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100">
                <a:solidFill>
                  <a:srgbClr val="2322EF"/>
                </a:solidFill>
                <a:latin typeface="Barlow Light"/>
                <a:ea typeface="Barlow Light"/>
                <a:cs typeface="Barlow Light"/>
                <a:sym typeface="Barlow Light"/>
              </a:rPr>
              <a:t>‹#›</a:t>
            </a:fld>
            <a:endParaRPr sz="1100">
              <a:solidFill>
                <a:srgbClr val="2322EF"/>
              </a:solidFill>
              <a:latin typeface="Barlow Ligh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81"/>
          <p:cNvSpPr txBox="1"/>
          <p:nvPr>
            <p:ph type="title"/>
          </p:nvPr>
        </p:nvSpPr>
        <p:spPr>
          <a:xfrm>
            <a:off x="311700" y="171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 and MAC rotation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92" name="Google Shape;992;p181"/>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IP address randomization (e.g. </a:t>
            </a:r>
            <a:r>
              <a:rPr b="1" lang="en" sz="1500">
                <a:latin typeface="Courier New"/>
                <a:ea typeface="Courier New"/>
                <a:cs typeface="Courier New"/>
                <a:sym typeface="Courier New"/>
              </a:rPr>
              <a:t>192.168.100.100 → 192.168.100.112)</a:t>
            </a:r>
            <a:endParaRPr b="1" sz="1500">
              <a:latin typeface="Courier New"/>
              <a:ea typeface="Courier New"/>
              <a:cs typeface="Courier New"/>
              <a:sym typeface="Courier New"/>
            </a:endParaRPr>
          </a:p>
          <a:p>
            <a:pPr indent="-323850" lvl="1" marL="914400" rtl="0" algn="l">
              <a:spcBef>
                <a:spcPts val="0"/>
              </a:spcBef>
              <a:spcAft>
                <a:spcPts val="0"/>
              </a:spcAft>
              <a:buSzPts val="1500"/>
              <a:buChar char="○"/>
            </a:pPr>
            <a:r>
              <a:rPr lang="en" sz="1500"/>
              <a:t>Handled by truck WiFi, depending on router firmware</a:t>
            </a:r>
            <a:endParaRPr sz="1500"/>
          </a:p>
          <a:p>
            <a:pPr indent="-323850" lvl="1" marL="914400" rtl="0" algn="l">
              <a:spcBef>
                <a:spcPts val="0"/>
              </a:spcBef>
              <a:spcAft>
                <a:spcPts val="0"/>
              </a:spcAft>
              <a:buSzPts val="1500"/>
              <a:buChar char="○"/>
            </a:pPr>
            <a:r>
              <a:rPr lang="en" sz="1500"/>
              <a:t>Solution assumes dnsmasq is used, such as in OpenWrt</a:t>
            </a:r>
            <a:endParaRPr sz="1500"/>
          </a:p>
          <a:p>
            <a:pPr indent="-323850" lvl="1" marL="914400" rtl="0" algn="l">
              <a:spcBef>
                <a:spcPts val="0"/>
              </a:spcBef>
              <a:spcAft>
                <a:spcPts val="0"/>
              </a:spcAft>
              <a:buSzPts val="1500"/>
              <a:buChar char="○"/>
            </a:pPr>
            <a:r>
              <a:rPr lang="en" sz="1500"/>
              <a:t>Proposed solution: Instructions on how to set up dnsmasq for randomization</a:t>
            </a:r>
            <a:endParaRPr sz="1500"/>
          </a:p>
          <a:p>
            <a:pPr indent="-323850" lvl="0" marL="457200" rtl="0" algn="l">
              <a:spcBef>
                <a:spcPts val="0"/>
              </a:spcBef>
              <a:spcAft>
                <a:spcPts val="0"/>
              </a:spcAft>
              <a:buSzPts val="1500"/>
              <a:buChar char="●"/>
            </a:pPr>
            <a:r>
              <a:rPr lang="en" sz="1500"/>
              <a:t>MAC address randomization (e.g. </a:t>
            </a:r>
            <a:r>
              <a:rPr b="1" lang="en" sz="1500">
                <a:latin typeface="Courier New"/>
                <a:ea typeface="Courier New"/>
                <a:cs typeface="Courier New"/>
                <a:sym typeface="Courier New"/>
              </a:rPr>
              <a:t>08:00:27:bb:ff:0c → 00:50:ec:f5:a5:17)</a:t>
            </a:r>
            <a:endParaRPr b="1" sz="1500">
              <a:latin typeface="Courier New"/>
              <a:ea typeface="Courier New"/>
              <a:cs typeface="Courier New"/>
              <a:sym typeface="Courier New"/>
            </a:endParaRPr>
          </a:p>
          <a:p>
            <a:pPr indent="-323850" lvl="1" marL="914400" rtl="0" algn="l">
              <a:spcBef>
                <a:spcPts val="0"/>
              </a:spcBef>
              <a:spcAft>
                <a:spcPts val="0"/>
              </a:spcAft>
              <a:buSzPts val="1500"/>
              <a:buChar char="○"/>
            </a:pPr>
            <a:r>
              <a:rPr lang="en" sz="1500"/>
              <a:t>Handled by device firmware</a:t>
            </a:r>
            <a:endParaRPr sz="1500"/>
          </a:p>
          <a:p>
            <a:pPr indent="-323850" lvl="1" marL="914400" rtl="0" algn="l">
              <a:spcBef>
                <a:spcPts val="0"/>
              </a:spcBef>
              <a:spcAft>
                <a:spcPts val="0"/>
              </a:spcAft>
              <a:buSzPts val="1500"/>
              <a:buChar char="○"/>
            </a:pPr>
            <a:r>
              <a:rPr lang="en" sz="1500"/>
              <a:t>Solution assumes a Debian-based firmware</a:t>
            </a:r>
            <a:endParaRPr sz="1500"/>
          </a:p>
          <a:p>
            <a:pPr indent="-323850" lvl="1" marL="914400" rtl="0" algn="l">
              <a:spcBef>
                <a:spcPts val="0"/>
              </a:spcBef>
              <a:spcAft>
                <a:spcPts val="0"/>
              </a:spcAft>
              <a:buSzPts val="1500"/>
              <a:buChar char="○"/>
            </a:pPr>
            <a:r>
              <a:rPr lang="en" sz="1500"/>
              <a:t>Proposed solution: </a:t>
            </a:r>
            <a:r>
              <a:rPr b="1" lang="en" sz="1500">
                <a:latin typeface="Courier New"/>
                <a:ea typeface="Courier New"/>
                <a:cs typeface="Courier New"/>
                <a:sym typeface="Courier New"/>
              </a:rPr>
              <a:t>systemd</a:t>
            </a:r>
            <a:r>
              <a:rPr b="1" lang="en" sz="1500">
                <a:latin typeface="Montserrat"/>
                <a:ea typeface="Montserrat"/>
                <a:cs typeface="Montserrat"/>
                <a:sym typeface="Montserrat"/>
              </a:rPr>
              <a:t> </a:t>
            </a:r>
            <a:r>
              <a:rPr lang="en" sz="1500"/>
              <a:t>service, uses GNU </a:t>
            </a:r>
            <a:r>
              <a:rPr b="1" lang="en" sz="1500">
                <a:latin typeface="Courier New"/>
                <a:ea typeface="Courier New"/>
                <a:cs typeface="Courier New"/>
                <a:sym typeface="Courier New"/>
              </a:rPr>
              <a:t>macchanger</a:t>
            </a:r>
            <a:r>
              <a:rPr lang="en" sz="1500"/>
              <a:t> package</a:t>
            </a:r>
            <a:endParaRPr sz="1500"/>
          </a:p>
          <a:p>
            <a:pPr indent="-323850" lvl="2" marL="1371600" rtl="0" algn="l">
              <a:spcBef>
                <a:spcPts val="0"/>
              </a:spcBef>
              <a:spcAft>
                <a:spcPts val="0"/>
              </a:spcAft>
              <a:buSzPts val="1500"/>
              <a:buChar char="■"/>
            </a:pPr>
            <a:r>
              <a:rPr b="1" lang="en" sz="1500">
                <a:latin typeface="Courier New"/>
                <a:ea typeface="Courier New"/>
                <a:cs typeface="Courier New"/>
                <a:sym typeface="Courier New"/>
              </a:rPr>
              <a:t>macchanger</a:t>
            </a:r>
            <a:r>
              <a:rPr lang="en" sz="1500"/>
              <a:t> does not disconnect from network</a:t>
            </a:r>
            <a:endParaRPr sz="1500"/>
          </a:p>
          <a:p>
            <a:pPr indent="-323850" lvl="0" marL="457200" rtl="0" algn="l">
              <a:spcBef>
                <a:spcPts val="0"/>
              </a:spcBef>
              <a:spcAft>
                <a:spcPts val="0"/>
              </a:spcAft>
              <a:buSzPts val="1500"/>
              <a:buChar char="●"/>
            </a:pPr>
            <a:r>
              <a:rPr lang="en" sz="1500"/>
              <a:t>Rotation:</a:t>
            </a:r>
            <a:endParaRPr sz="1500"/>
          </a:p>
          <a:p>
            <a:pPr indent="-323850" lvl="1" marL="914400" rtl="0" algn="l">
              <a:spcBef>
                <a:spcPts val="0"/>
              </a:spcBef>
              <a:spcAft>
                <a:spcPts val="0"/>
              </a:spcAft>
              <a:buSzPts val="1500"/>
              <a:buChar char="○"/>
            </a:pPr>
            <a:r>
              <a:rPr lang="en" sz="1500"/>
              <a:t>Average simulated delivery drone deploy time is about 2 hours</a:t>
            </a:r>
            <a:endParaRPr sz="1500"/>
          </a:p>
          <a:p>
            <a:pPr indent="-323850" lvl="1" marL="914400" rtl="0" algn="l">
              <a:spcBef>
                <a:spcPts val="0"/>
              </a:spcBef>
              <a:spcAft>
                <a:spcPts val="0"/>
              </a:spcAft>
              <a:buSzPts val="1500"/>
              <a:buChar char="○"/>
            </a:pPr>
            <a:r>
              <a:rPr lang="en" sz="1500"/>
              <a:t>Allow user to edit rotation timings</a:t>
            </a:r>
            <a:endParaRPr sz="1500"/>
          </a:p>
          <a:p>
            <a:pPr indent="-323850" lvl="2" marL="1371600" rtl="0" algn="l">
              <a:spcBef>
                <a:spcPts val="0"/>
              </a:spcBef>
              <a:spcAft>
                <a:spcPts val="0"/>
              </a:spcAft>
              <a:buSzPts val="1500"/>
              <a:buChar char="■"/>
            </a:pPr>
            <a:r>
              <a:rPr lang="en" sz="1500"/>
              <a:t>IP: DHCP lease time (2 minutes to 60 minutes, unspecified)</a:t>
            </a:r>
            <a:endParaRPr sz="1500"/>
          </a:p>
          <a:p>
            <a:pPr indent="-323850" lvl="2" marL="1371600" rtl="0" algn="l">
              <a:spcBef>
                <a:spcPts val="0"/>
              </a:spcBef>
              <a:spcAft>
                <a:spcPts val="0"/>
              </a:spcAft>
              <a:buSzPts val="1500"/>
              <a:buChar char="■"/>
            </a:pPr>
            <a:r>
              <a:rPr lang="en" sz="1500"/>
              <a:t>MAC: service script </a:t>
            </a:r>
            <a:r>
              <a:rPr b="1" lang="en" sz="1500">
                <a:latin typeface="Courier New"/>
                <a:ea typeface="Courier New"/>
                <a:cs typeface="Courier New"/>
                <a:sym typeface="Courier New"/>
              </a:rPr>
              <a:t>sleep</a:t>
            </a:r>
            <a:r>
              <a:rPr b="1" lang="en" sz="1500">
                <a:latin typeface="Montserrat"/>
                <a:ea typeface="Montserrat"/>
                <a:cs typeface="Montserrat"/>
                <a:sym typeface="Montserrat"/>
              </a:rPr>
              <a:t> </a:t>
            </a:r>
            <a:r>
              <a:rPr lang="en" sz="1500"/>
              <a:t>command (3 minutes to 13 minutes, random)</a:t>
            </a:r>
            <a:endParaRPr sz="1500"/>
          </a:p>
        </p:txBody>
      </p:sp>
      <p:pic>
        <p:nvPicPr>
          <p:cNvPr id="993" name="Google Shape;993;p181" title="Screenshot 2025-03-19 212714.png"/>
          <p:cNvPicPr preferRelativeResize="0"/>
          <p:nvPr/>
        </p:nvPicPr>
        <p:blipFill>
          <a:blip r:embed="rId3">
            <a:alphaModFix/>
          </a:blip>
          <a:stretch>
            <a:fillRect/>
          </a:stretch>
        </p:blipFill>
        <p:spPr>
          <a:xfrm>
            <a:off x="5121625" y="478525"/>
            <a:ext cx="3710675" cy="67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182"/>
          <p:cNvPicPr preferRelativeResize="0"/>
          <p:nvPr/>
        </p:nvPicPr>
        <p:blipFill>
          <a:blip r:embed="rId3">
            <a:alphaModFix/>
          </a:blip>
          <a:stretch>
            <a:fillRect/>
          </a:stretch>
        </p:blipFill>
        <p:spPr>
          <a:xfrm>
            <a:off x="4532300" y="435874"/>
            <a:ext cx="4611699" cy="4271751"/>
          </a:xfrm>
          <a:prstGeom prst="rect">
            <a:avLst/>
          </a:prstGeom>
          <a:noFill/>
          <a:ln>
            <a:noFill/>
          </a:ln>
        </p:spPr>
      </p:pic>
      <p:pic>
        <p:nvPicPr>
          <p:cNvPr id="999" name="Google Shape;999;p182" title="Screenshot 2025-04-24 092636.png"/>
          <p:cNvPicPr preferRelativeResize="0"/>
          <p:nvPr/>
        </p:nvPicPr>
        <p:blipFill>
          <a:blip r:embed="rId4">
            <a:alphaModFix/>
          </a:blip>
          <a:stretch>
            <a:fillRect/>
          </a:stretch>
        </p:blipFill>
        <p:spPr>
          <a:xfrm>
            <a:off x="0" y="751075"/>
            <a:ext cx="4532300" cy="3532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83"/>
          <p:cNvSpPr txBox="1"/>
          <p:nvPr>
            <p:ph idx="4294967295" type="subTitle"/>
          </p:nvPr>
        </p:nvSpPr>
        <p:spPr>
          <a:xfrm>
            <a:off x="960175" y="171325"/>
            <a:ext cx="57033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Montserrat SemiBold"/>
                <a:ea typeface="Montserrat SemiBold"/>
                <a:cs typeface="Montserrat SemiBold"/>
                <a:sym typeface="Montserrat SemiBold"/>
              </a:rPr>
              <a:t>Rate Limiting &amp; Flooding Prevention </a:t>
            </a:r>
            <a:endParaRPr sz="2200">
              <a:latin typeface="Montserrat SemiBold"/>
              <a:ea typeface="Montserrat SemiBold"/>
              <a:cs typeface="Montserrat SemiBold"/>
              <a:sym typeface="Montserrat SemiBold"/>
            </a:endParaRPr>
          </a:p>
        </p:txBody>
      </p:sp>
      <p:sp>
        <p:nvSpPr>
          <p:cNvPr id="1005" name="Google Shape;1005;p183"/>
          <p:cNvSpPr txBox="1"/>
          <p:nvPr>
            <p:ph idx="4294967295" type="body"/>
          </p:nvPr>
        </p:nvSpPr>
        <p:spPr>
          <a:xfrm>
            <a:off x="999500" y="508525"/>
            <a:ext cx="30045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Static drone IP’s, Dynamic tokens</a:t>
            </a:r>
            <a:endParaRPr sz="1200">
              <a:latin typeface="Montserrat"/>
              <a:ea typeface="Montserrat"/>
              <a:cs typeface="Montserrat"/>
              <a:sym typeface="Montserrat"/>
            </a:endParaRPr>
          </a:p>
        </p:txBody>
      </p:sp>
      <p:sp>
        <p:nvSpPr>
          <p:cNvPr id="1006" name="Google Shape;1006;p183"/>
          <p:cNvSpPr txBox="1"/>
          <p:nvPr/>
        </p:nvSpPr>
        <p:spPr>
          <a:xfrm>
            <a:off x="4698550" y="1308125"/>
            <a:ext cx="4333500" cy="2223300"/>
          </a:xfrm>
          <a:prstGeom prst="rect">
            <a:avLst/>
          </a:prstGeom>
          <a:noFill/>
          <a:ln>
            <a:noFill/>
          </a:ln>
        </p:spPr>
        <p:txBody>
          <a:bodyPr anchorCtr="0" anchor="t" bIns="182850" lIns="0" spcFirstLastPara="1" rIns="182850" wrap="square" tIns="0">
            <a:noAutofit/>
          </a:bodyPr>
          <a:lstStyle/>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Verify that the token generated by the truck is the same as the drone.</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If token matches, authentication succeeds and any command sent from truck is ran.</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Authentication request to the truck takes drone IP and validates the token.</a:t>
            </a:r>
            <a:endParaRPr sz="1200">
              <a:solidFill>
                <a:schemeClr val="dk1"/>
              </a:solidFill>
              <a:latin typeface="Montserrat Medium"/>
              <a:ea typeface="Montserrat Medium"/>
              <a:cs typeface="Montserrat Medium"/>
              <a:sym typeface="Montserrat Medium"/>
            </a:endParaRPr>
          </a:p>
        </p:txBody>
      </p:sp>
      <p:sp>
        <p:nvSpPr>
          <p:cNvPr id="1007" name="Google Shape;1007;p183"/>
          <p:cNvSpPr txBox="1"/>
          <p:nvPr/>
        </p:nvSpPr>
        <p:spPr>
          <a:xfrm>
            <a:off x="6663475" y="961925"/>
            <a:ext cx="6810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dk1"/>
                </a:solidFill>
                <a:latin typeface="Montserrat SemiBold"/>
                <a:ea typeface="Montserrat SemiBold"/>
                <a:cs typeface="Montserrat SemiBold"/>
                <a:sym typeface="Montserrat SemiBold"/>
              </a:rPr>
              <a:t>Drone</a:t>
            </a:r>
            <a:endParaRPr sz="1600">
              <a:solidFill>
                <a:schemeClr val="dk1"/>
              </a:solidFill>
              <a:latin typeface="Montserrat SemiBold"/>
              <a:ea typeface="Montserrat SemiBold"/>
              <a:cs typeface="Montserrat SemiBold"/>
              <a:sym typeface="Montserrat SemiBold"/>
            </a:endParaRPr>
          </a:p>
        </p:txBody>
      </p:sp>
      <p:sp>
        <p:nvSpPr>
          <p:cNvPr id="1008" name="Google Shape;1008;p183"/>
          <p:cNvSpPr txBox="1"/>
          <p:nvPr/>
        </p:nvSpPr>
        <p:spPr>
          <a:xfrm>
            <a:off x="105650" y="1298625"/>
            <a:ext cx="4250100" cy="2448900"/>
          </a:xfrm>
          <a:prstGeom prst="rect">
            <a:avLst/>
          </a:prstGeom>
          <a:noFill/>
          <a:ln>
            <a:noFill/>
          </a:ln>
        </p:spPr>
        <p:txBody>
          <a:bodyPr anchorCtr="0" anchor="t" bIns="182850" lIns="0" spcFirstLastPara="1" rIns="182850" wrap="square" tIns="0">
            <a:noAutofit/>
          </a:bodyPr>
          <a:lstStyle/>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Secure </a:t>
            </a:r>
            <a:r>
              <a:rPr lang="en" sz="1200">
                <a:solidFill>
                  <a:schemeClr val="dk1"/>
                </a:solidFill>
                <a:latin typeface="Montserrat Medium"/>
                <a:ea typeface="Montserrat Medium"/>
                <a:cs typeface="Montserrat Medium"/>
                <a:sym typeface="Montserrat Medium"/>
              </a:rPr>
              <a:t>key only shared with the truck and the drones.</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Store drone IP to to track attempts and prevent flooding.</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Generate hashed token using the secure key (HMAC).</a:t>
            </a:r>
            <a:endParaRPr sz="1200">
              <a:solidFill>
                <a:schemeClr val="dk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Authenticate with drone by sending POST requests using token generated (send data to a server).</a:t>
            </a:r>
            <a:endParaRPr sz="1200">
              <a:solidFill>
                <a:schemeClr val="dk1"/>
              </a:solidFill>
              <a:latin typeface="Montserrat Medium"/>
              <a:ea typeface="Montserrat Medium"/>
              <a:cs typeface="Montserrat Medium"/>
              <a:sym typeface="Montserrat Medium"/>
            </a:endParaRPr>
          </a:p>
          <a:p>
            <a:pPr indent="0" lvl="0" marL="0" rtl="0" algn="l">
              <a:lnSpc>
                <a:spcPct val="115000"/>
              </a:lnSpc>
              <a:spcBef>
                <a:spcPts val="2400"/>
              </a:spcBef>
              <a:spcAft>
                <a:spcPts val="2400"/>
              </a:spcAft>
              <a:buNone/>
            </a:pPr>
            <a:r>
              <a:t/>
            </a:r>
            <a:endParaRPr sz="1200">
              <a:solidFill>
                <a:schemeClr val="dk1"/>
              </a:solidFill>
              <a:latin typeface="Montserrat Medium"/>
              <a:ea typeface="Montserrat Medium"/>
              <a:cs typeface="Montserrat Medium"/>
              <a:sym typeface="Montserrat Medium"/>
            </a:endParaRPr>
          </a:p>
        </p:txBody>
      </p:sp>
      <p:sp>
        <p:nvSpPr>
          <p:cNvPr id="1009" name="Google Shape;1009;p183"/>
          <p:cNvSpPr txBox="1"/>
          <p:nvPr/>
        </p:nvSpPr>
        <p:spPr>
          <a:xfrm>
            <a:off x="1733575" y="961925"/>
            <a:ext cx="6810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dk1"/>
                </a:solidFill>
                <a:latin typeface="Montserrat SemiBold"/>
                <a:ea typeface="Montserrat SemiBold"/>
                <a:cs typeface="Montserrat SemiBold"/>
                <a:sym typeface="Montserrat SemiBold"/>
              </a:rPr>
              <a:t>Truck</a:t>
            </a:r>
            <a:endParaRPr sz="1600">
              <a:solidFill>
                <a:schemeClr val="dk1"/>
              </a:solidFill>
              <a:latin typeface="Montserrat SemiBold"/>
              <a:ea typeface="Montserrat SemiBold"/>
              <a:cs typeface="Montserrat SemiBold"/>
              <a:sym typeface="Montserrat SemiBold"/>
            </a:endParaRPr>
          </a:p>
        </p:txBody>
      </p:sp>
      <p:pic>
        <p:nvPicPr>
          <p:cNvPr id="1010" name="Google Shape;1010;p183"/>
          <p:cNvPicPr preferRelativeResize="0"/>
          <p:nvPr/>
        </p:nvPicPr>
        <p:blipFill>
          <a:blip r:embed="rId3">
            <a:alphaModFix/>
          </a:blip>
          <a:stretch>
            <a:fillRect/>
          </a:stretch>
        </p:blipFill>
        <p:spPr>
          <a:xfrm>
            <a:off x="4532937" y="2785100"/>
            <a:ext cx="3808838" cy="2223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84"/>
          <p:cNvSpPr txBox="1"/>
          <p:nvPr>
            <p:ph idx="4294967295" type="subTitle"/>
          </p:nvPr>
        </p:nvSpPr>
        <p:spPr>
          <a:xfrm>
            <a:off x="960175" y="171325"/>
            <a:ext cx="57033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Montserrat SemiBold"/>
                <a:ea typeface="Montserrat SemiBold"/>
                <a:cs typeface="Montserrat SemiBold"/>
                <a:sym typeface="Montserrat SemiBold"/>
              </a:rPr>
              <a:t>Rate Limiting &amp; Flooding Prevention </a:t>
            </a:r>
            <a:endParaRPr sz="2200">
              <a:latin typeface="Montserrat SemiBold"/>
              <a:ea typeface="Montserrat SemiBold"/>
              <a:cs typeface="Montserrat SemiBold"/>
              <a:sym typeface="Montserrat SemiBold"/>
            </a:endParaRPr>
          </a:p>
        </p:txBody>
      </p:sp>
      <p:sp>
        <p:nvSpPr>
          <p:cNvPr id="1016" name="Google Shape;1016;p184"/>
          <p:cNvSpPr txBox="1"/>
          <p:nvPr>
            <p:ph idx="4294967295" type="body"/>
          </p:nvPr>
        </p:nvSpPr>
        <p:spPr>
          <a:xfrm>
            <a:off x="999500" y="508525"/>
            <a:ext cx="43899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Static drone IP’s, Dynamic tokens	</a:t>
            </a:r>
            <a:r>
              <a:rPr b="1" lang="en" sz="1200">
                <a:latin typeface="Montserrat"/>
                <a:ea typeface="Montserrat"/>
                <a:cs typeface="Montserrat"/>
                <a:sym typeface="Montserrat"/>
              </a:rPr>
              <a:t>(SIMULATION)</a:t>
            </a:r>
            <a:endParaRPr b="1" sz="1200">
              <a:latin typeface="Montserrat"/>
              <a:ea typeface="Montserrat"/>
              <a:cs typeface="Montserrat"/>
              <a:sym typeface="Montserrat"/>
            </a:endParaRPr>
          </a:p>
        </p:txBody>
      </p:sp>
      <p:sp>
        <p:nvSpPr>
          <p:cNvPr id="1017" name="Google Shape;1017;p184"/>
          <p:cNvSpPr txBox="1"/>
          <p:nvPr/>
        </p:nvSpPr>
        <p:spPr>
          <a:xfrm>
            <a:off x="4918125" y="714950"/>
            <a:ext cx="4086900" cy="3927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The truck and drone simulations take place in Ubuntu VM.</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Using 2 Network adapters for the VM’s, one bridged to physical LAN and second as a host-only adapter.</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This simulates the connection of drone to truck.</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Installed flask requests on both VMs to simulate server requests.</a:t>
            </a:r>
            <a:endParaRPr>
              <a:solidFill>
                <a:schemeClr val="dk1"/>
              </a:solidFill>
              <a:latin typeface="Montserrat Medium"/>
              <a:ea typeface="Montserrat Medium"/>
              <a:cs typeface="Montserrat Medium"/>
              <a:sym typeface="Montserrat Medium"/>
            </a:endParaRPr>
          </a:p>
        </p:txBody>
      </p:sp>
      <p:pic>
        <p:nvPicPr>
          <p:cNvPr id="1018" name="Google Shape;1018;p184"/>
          <p:cNvPicPr preferRelativeResize="0"/>
          <p:nvPr/>
        </p:nvPicPr>
        <p:blipFill>
          <a:blip r:embed="rId3">
            <a:alphaModFix/>
          </a:blip>
          <a:stretch>
            <a:fillRect/>
          </a:stretch>
        </p:blipFill>
        <p:spPr>
          <a:xfrm>
            <a:off x="1117125" y="845717"/>
            <a:ext cx="3454874" cy="2150882"/>
          </a:xfrm>
          <a:prstGeom prst="rect">
            <a:avLst/>
          </a:prstGeom>
          <a:noFill/>
          <a:ln>
            <a:noFill/>
          </a:ln>
        </p:spPr>
      </p:pic>
      <p:pic>
        <p:nvPicPr>
          <p:cNvPr id="1019" name="Google Shape;1019;p184"/>
          <p:cNvPicPr preferRelativeResize="0"/>
          <p:nvPr/>
        </p:nvPicPr>
        <p:blipFill>
          <a:blip r:embed="rId4">
            <a:alphaModFix/>
          </a:blip>
          <a:stretch>
            <a:fillRect/>
          </a:stretch>
        </p:blipFill>
        <p:spPr>
          <a:xfrm>
            <a:off x="1548713" y="3030300"/>
            <a:ext cx="2591700" cy="203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85"/>
          <p:cNvSpPr txBox="1"/>
          <p:nvPr/>
        </p:nvSpPr>
        <p:spPr>
          <a:xfrm>
            <a:off x="4771225" y="1268875"/>
            <a:ext cx="4086900" cy="3213900"/>
          </a:xfrm>
          <a:prstGeom prst="rect">
            <a:avLst/>
          </a:prstGeom>
          <a:noFill/>
          <a:ln>
            <a:noFill/>
          </a:ln>
        </p:spPr>
        <p:txBody>
          <a:bodyPr anchorCtr="0" anchor="t" bIns="91425" lIns="91425" spcFirstLastPara="1" rIns="91425" wrap="square" tIns="91425">
            <a:normAutofit/>
          </a:bodyPr>
          <a:lstStyle/>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Ran drone_server.py on the drone VM.</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Ran “ip a” terminal command to get drone IP to add to truck_controller.py.</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rPr lang="en">
                <a:solidFill>
                  <a:schemeClr val="dk1"/>
                </a:solidFill>
                <a:latin typeface="Montserrat Medium"/>
                <a:ea typeface="Montserrat Medium"/>
                <a:cs typeface="Montserrat Medium"/>
                <a:sym typeface="Montserrat Medium"/>
              </a:rPr>
              <a:t>Pinged drone on truck to show connection.</a:t>
            </a:r>
            <a:endParaRPr>
              <a:solidFill>
                <a:schemeClr val="dk1"/>
              </a:solidFill>
              <a:latin typeface="Montserrat Medium"/>
              <a:ea typeface="Montserrat Medium"/>
              <a:cs typeface="Montserrat Medium"/>
              <a:sym typeface="Montserrat Medium"/>
            </a:endParaRPr>
          </a:p>
        </p:txBody>
      </p:sp>
      <p:pic>
        <p:nvPicPr>
          <p:cNvPr id="1025" name="Google Shape;1025;p185"/>
          <p:cNvPicPr preferRelativeResize="0"/>
          <p:nvPr/>
        </p:nvPicPr>
        <p:blipFill>
          <a:blip r:embed="rId3">
            <a:alphaModFix/>
          </a:blip>
          <a:stretch>
            <a:fillRect/>
          </a:stretch>
        </p:blipFill>
        <p:spPr>
          <a:xfrm>
            <a:off x="285875" y="835000"/>
            <a:ext cx="4374626" cy="1279575"/>
          </a:xfrm>
          <a:prstGeom prst="rect">
            <a:avLst/>
          </a:prstGeom>
          <a:noFill/>
          <a:ln>
            <a:noFill/>
          </a:ln>
        </p:spPr>
      </p:pic>
      <p:pic>
        <p:nvPicPr>
          <p:cNvPr id="1026" name="Google Shape;1026;p185"/>
          <p:cNvPicPr preferRelativeResize="0"/>
          <p:nvPr/>
        </p:nvPicPr>
        <p:blipFill>
          <a:blip r:embed="rId4">
            <a:alphaModFix/>
          </a:blip>
          <a:stretch>
            <a:fillRect/>
          </a:stretch>
        </p:blipFill>
        <p:spPr>
          <a:xfrm>
            <a:off x="381244" y="2379319"/>
            <a:ext cx="4183876" cy="529775"/>
          </a:xfrm>
          <a:prstGeom prst="rect">
            <a:avLst/>
          </a:prstGeom>
          <a:noFill/>
          <a:ln>
            <a:noFill/>
          </a:ln>
        </p:spPr>
      </p:pic>
      <p:pic>
        <p:nvPicPr>
          <p:cNvPr id="1027" name="Google Shape;1027;p185"/>
          <p:cNvPicPr preferRelativeResize="0"/>
          <p:nvPr/>
        </p:nvPicPr>
        <p:blipFill>
          <a:blip r:embed="rId5">
            <a:alphaModFix/>
          </a:blip>
          <a:stretch>
            <a:fillRect/>
          </a:stretch>
        </p:blipFill>
        <p:spPr>
          <a:xfrm>
            <a:off x="285875" y="3445750"/>
            <a:ext cx="4374625" cy="7204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one Flight Workshop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rone Flight Workshop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rone Flight Workshop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rone Flight Workshop by Slidesgo">
  <a:themeElements>
    <a:clrScheme name="Simple Light">
      <a:dk1>
        <a:srgbClr val="191919"/>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